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4"/>
  </p:notesMasterIdLst>
  <p:sldIdLst>
    <p:sldId id="256" r:id="rId2"/>
    <p:sldId id="257" r:id="rId3"/>
    <p:sldId id="258" r:id="rId4"/>
    <p:sldId id="284" r:id="rId5"/>
    <p:sldId id="259" r:id="rId6"/>
    <p:sldId id="287" r:id="rId7"/>
    <p:sldId id="265" r:id="rId8"/>
    <p:sldId id="285" r:id="rId9"/>
    <p:sldId id="266" r:id="rId10"/>
    <p:sldId id="267" r:id="rId11"/>
    <p:sldId id="288" r:id="rId12"/>
    <p:sldId id="260" r:id="rId13"/>
    <p:sldId id="261" r:id="rId14"/>
    <p:sldId id="268" r:id="rId15"/>
    <p:sldId id="286" r:id="rId16"/>
    <p:sldId id="272" r:id="rId17"/>
    <p:sldId id="269" r:id="rId18"/>
    <p:sldId id="270" r:id="rId19"/>
    <p:sldId id="271" r:id="rId20"/>
    <p:sldId id="273" r:id="rId21"/>
    <p:sldId id="274" r:id="rId22"/>
    <p:sldId id="275" r:id="rId23"/>
    <p:sldId id="276" r:id="rId24"/>
    <p:sldId id="277" r:id="rId25"/>
    <p:sldId id="278" r:id="rId26"/>
    <p:sldId id="279" r:id="rId27"/>
    <p:sldId id="280" r:id="rId28"/>
    <p:sldId id="281" r:id="rId29"/>
    <p:sldId id="282" r:id="rId30"/>
    <p:sldId id="283" r:id="rId31"/>
    <p:sldId id="289" r:id="rId32"/>
    <p:sldId id="264" r:id="rId33"/>
  </p:sldIdLst>
  <p:sldSz cx="9144000" cy="5143500" type="screen16x9"/>
  <p:notesSz cx="6858000" cy="9144000"/>
  <p:embeddedFontLst>
    <p:embeddedFont>
      <p:font typeface="Lato" panose="020F0502020204030203" pitchFamily="34" charset="0"/>
      <p:regular r:id="rId35"/>
      <p:bold r:id="rId36"/>
      <p:italic r:id="rId37"/>
      <p:boldItalic r:id="rId38"/>
    </p:embeddedFont>
    <p:embeddedFont>
      <p:font typeface="Montserrat" panose="00000500000000000000" pitchFamily="2" charset="0"/>
      <p:regular r:id="rId39"/>
      <p:bold r:id="rId40"/>
      <p:italic r:id="rId41"/>
      <p:boldItalic r:id="rId4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467" autoAdjust="0"/>
    <p:restoredTop sz="94660"/>
  </p:normalViewPr>
  <p:slideViewPr>
    <p:cSldViewPr snapToGrid="0">
      <p:cViewPr varScale="1">
        <p:scale>
          <a:sx n="91" d="100"/>
          <a:sy n="91" d="100"/>
        </p:scale>
        <p:origin x="564" y="48"/>
      </p:cViewPr>
      <p:guideLst>
        <p:guide orient="horz" pos="1620"/>
        <p:guide pos="2880"/>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5.fntdata"/><Relationship Id="rId21" Type="http://schemas.openxmlformats.org/officeDocument/2006/relationships/slide" Target="slides/slide20.xml"/><Relationship Id="rId34" Type="http://schemas.openxmlformats.org/officeDocument/2006/relationships/notesMaster" Target="notesMasters/notesMaster1.xml"/><Relationship Id="rId42" Type="http://schemas.openxmlformats.org/officeDocument/2006/relationships/font" Target="fonts/font8.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1.fntdata"/><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4.fntdata"/><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font" Target="fonts/font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32bd895eb2a_0_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32bd895eb2a_0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32bd895eb2a_0_1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32bd895eb2a_0_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32bd895eb2a_0_1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32bd895eb2a_0_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543742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32bd895eb2a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32bd895eb2a_0_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32bd895eb2a_0_1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32bd895eb2a_0_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32bd895eb2a_0_1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32bd895eb2a_0_1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l-GR" dirty="0"/>
          </a:p>
        </p:txBody>
      </p:sp>
    </p:spTree>
    <p:extLst>
      <p:ext uri="{BB962C8B-B14F-4D97-AF65-F5344CB8AC3E}">
        <p14:creationId xmlns:p14="http://schemas.microsoft.com/office/powerpoint/2010/main" val="28905046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32bd895eb2a_0_1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32bd895eb2a_0_1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name="adj" fmla="val 0"/>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name="adj" fmla="val 50000"/>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5400000">
              <a:off x="150" y="1145825"/>
              <a:ext cx="3996600" cy="3996900"/>
            </a:xfrm>
            <a:prstGeom prst="diagStripe">
              <a:avLst>
                <a:gd name="adj" fmla="val 58774"/>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5400000">
              <a:off x="1646" y="-75"/>
              <a:ext cx="2299800" cy="23001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flipH="1">
              <a:off x="652821" y="590035"/>
              <a:ext cx="2300100" cy="2299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Google Shape;16;p2"/>
          <p:cNvSpPr txBox="1">
            <a:spLocks noGrp="1"/>
          </p:cNvSpPr>
          <p:nvPr>
            <p:ph type="ctrTitle"/>
          </p:nvPr>
        </p:nvSpPr>
        <p:spPr>
          <a:xfrm>
            <a:off x="3537150" y="1578400"/>
            <a:ext cx="5017500" cy="1578900"/>
          </a:xfrm>
          <a:prstGeom prst="rect">
            <a:avLst/>
          </a:prstGeom>
        </p:spPr>
        <p:txBody>
          <a:bodyPr spcFirstLastPara="1" wrap="square" lIns="91425" tIns="91425" rIns="91425" bIns="91425" anchor="t" anchorCtr="0">
            <a:norm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a:endParaRPr/>
          </a:p>
        </p:txBody>
      </p:sp>
      <p:sp>
        <p:nvSpPr>
          <p:cNvPr id="17" name="Google Shape;17;p2"/>
          <p:cNvSpPr txBox="1">
            <a:spLocks noGrp="1"/>
          </p:cNvSpPr>
          <p:nvPr>
            <p:ph type="subTitle" idx="1"/>
          </p:nvPr>
        </p:nvSpPr>
        <p:spPr>
          <a:xfrm>
            <a:off x="5083950" y="3924925"/>
            <a:ext cx="3470700" cy="5061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18" name="Google Shape;18;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l"/>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1"/>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1"/>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1"/>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1"/>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1"/>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1"/>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1"/>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1"/>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1"/>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1"/>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1"/>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1"/>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1"/>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1"/>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1"/>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1"/>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1"/>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 name="Google Shape;125;p11"/>
          <p:cNvSpPr txBox="1">
            <a:spLocks noGrp="1"/>
          </p:cNvSpPr>
          <p:nvPr>
            <p:ph type="title" hasCustomPrompt="1"/>
          </p:nvPr>
        </p:nvSpPr>
        <p:spPr>
          <a:xfrm>
            <a:off x="823850" y="1284675"/>
            <a:ext cx="4776000" cy="1300800"/>
          </a:xfrm>
          <a:prstGeom prst="rect">
            <a:avLst/>
          </a:prstGeom>
        </p:spPr>
        <p:txBody>
          <a:bodyPr spcFirstLastPara="1" wrap="square" lIns="91425" tIns="91425" rIns="91425" bIns="91425" anchor="t" anchorCtr="0">
            <a:norm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a:spLocks noGrp="1"/>
          </p:cNvSpPr>
          <p:nvPr>
            <p:ph type="body" idx="1"/>
          </p:nvPr>
        </p:nvSpPr>
        <p:spPr>
          <a:xfrm>
            <a:off x="823850" y="2643124"/>
            <a:ext cx="4776000" cy="12189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127" name="Google Shape;12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l"/>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8"/>
        <p:cNvGrpSpPr/>
        <p:nvPr/>
      </p:nvGrpSpPr>
      <p:grpSpPr>
        <a:xfrm>
          <a:off x="0" y="0"/>
          <a:ext cx="0" cy="0"/>
          <a:chOff x="0" y="0"/>
          <a:chExt cx="0" cy="0"/>
        </a:xfrm>
      </p:grpSpPr>
      <p:sp>
        <p:nvSpPr>
          <p:cNvPr id="129" name="Google Shape;12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l"/>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3"/>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3"/>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3"/>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 name="Google Shape;39;p3"/>
          <p:cNvSpPr txBox="1">
            <a:spLocks noGrp="1"/>
          </p:cNvSpPr>
          <p:nvPr>
            <p:ph type="title"/>
          </p:nvPr>
        </p:nvSpPr>
        <p:spPr>
          <a:xfrm>
            <a:off x="823850" y="2053000"/>
            <a:ext cx="4587000" cy="1148700"/>
          </a:xfrm>
          <a:prstGeom prst="rect">
            <a:avLst/>
          </a:prstGeom>
        </p:spPr>
        <p:txBody>
          <a:bodyPr spcFirstLastPara="1" wrap="square" lIns="91425" tIns="91425" rIns="91425" bIns="91425" anchor="ctr"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40" name="Google Shape;40;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l"/>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4"/>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6" name="Google Shape;46;p4"/>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47" name="Google Shape;47;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l"/>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5"/>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Google Shape;52;p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53" name="Google Shape;53;p5"/>
          <p:cNvSpPr txBox="1">
            <a:spLocks noGrp="1"/>
          </p:cNvSpPr>
          <p:nvPr>
            <p:ph type="body" idx="1"/>
          </p:nvPr>
        </p:nvSpPr>
        <p:spPr>
          <a:xfrm>
            <a:off x="1297500" y="1567550"/>
            <a:ext cx="3403200" cy="29112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54" name="Google Shape;54;p5"/>
          <p:cNvSpPr txBox="1">
            <a:spLocks noGrp="1"/>
          </p:cNvSpPr>
          <p:nvPr>
            <p:ph type="body" idx="2"/>
          </p:nvPr>
        </p:nvSpPr>
        <p:spPr>
          <a:xfrm>
            <a:off x="4933221" y="1567550"/>
            <a:ext cx="3403200" cy="29112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55" name="Google Shape;55;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l"/>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6"/>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 name="Google Shape;60;p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61" name="Google Shape;61;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l"/>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7"/>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 name="Google Shape;66;p7"/>
          <p:cNvSpPr txBox="1">
            <a:spLocks noGrp="1"/>
          </p:cNvSpPr>
          <p:nvPr>
            <p:ph type="title"/>
          </p:nvPr>
        </p:nvSpPr>
        <p:spPr>
          <a:xfrm>
            <a:off x="1297500" y="393750"/>
            <a:ext cx="3798900" cy="14931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67" name="Google Shape;67;p7"/>
          <p:cNvSpPr txBox="1">
            <a:spLocks noGrp="1"/>
          </p:cNvSpPr>
          <p:nvPr>
            <p:ph type="body" idx="1"/>
          </p:nvPr>
        </p:nvSpPr>
        <p:spPr>
          <a:xfrm>
            <a:off x="1297500" y="1972550"/>
            <a:ext cx="3798900" cy="24159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68" name="Google Shape;68;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l"/>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8"/>
            <p:cNvSpPr/>
            <p:nvPr/>
          </p:nvSpPr>
          <p:spPr>
            <a:xfrm rot="5400000">
              <a:off x="4840825" y="6000"/>
              <a:ext cx="42987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8"/>
            <p:cNvSpPr/>
            <p:nvPr/>
          </p:nvSpPr>
          <p:spPr>
            <a:xfrm rot="-5400000">
              <a:off x="5618399" y="123664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8"/>
            <p:cNvSpPr/>
            <p:nvPr/>
          </p:nvSpPr>
          <p:spPr>
            <a:xfrm flipH="1">
              <a:off x="5849857" y="144407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8"/>
            <p:cNvSpPr/>
            <p:nvPr/>
          </p:nvSpPr>
          <p:spPr>
            <a:xfrm rot="-5400000">
              <a:off x="5987081" y="246974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8"/>
            <p:cNvSpPr/>
            <p:nvPr/>
          </p:nvSpPr>
          <p:spPr>
            <a:xfrm flipH="1">
              <a:off x="6222115" y="2677179"/>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8"/>
            <p:cNvSpPr/>
            <p:nvPr/>
          </p:nvSpPr>
          <p:spPr>
            <a:xfrm rot="-5400000">
              <a:off x="6675341" y="186224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8"/>
            <p:cNvSpPr/>
            <p:nvPr/>
          </p:nvSpPr>
          <p:spPr>
            <a:xfrm flipH="1">
              <a:off x="6908099" y="2069680"/>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8"/>
            <p:cNvSpPr/>
            <p:nvPr/>
          </p:nvSpPr>
          <p:spPr>
            <a:xfrm rot="-5400000">
              <a:off x="6861141" y="247808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8"/>
            <p:cNvSpPr/>
            <p:nvPr/>
          </p:nvSpPr>
          <p:spPr>
            <a:xfrm flipH="1">
              <a:off x="7965266" y="269319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8"/>
            <p:cNvSpPr/>
            <p:nvPr/>
          </p:nvSpPr>
          <p:spPr>
            <a:xfrm flipH="1">
              <a:off x="8145082" y="330903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8"/>
            <p:cNvSpPr/>
            <p:nvPr/>
          </p:nvSpPr>
          <p:spPr>
            <a:xfrm rot="-5400000">
              <a:off x="7047599" y="309534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8"/>
            <p:cNvSpPr/>
            <p:nvPr/>
          </p:nvSpPr>
          <p:spPr>
            <a:xfrm flipH="1">
              <a:off x="7276649" y="330278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8"/>
            <p:cNvSpPr/>
            <p:nvPr/>
          </p:nvSpPr>
          <p:spPr>
            <a:xfrm rot="-5400000">
              <a:off x="7227414" y="3711189"/>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8"/>
            <p:cNvSpPr/>
            <p:nvPr/>
          </p:nvSpPr>
          <p:spPr>
            <a:xfrm flipH="1">
              <a:off x="7462448" y="391862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8"/>
            <p:cNvSpPr/>
            <p:nvPr/>
          </p:nvSpPr>
          <p:spPr>
            <a:xfrm rot="-5400000">
              <a:off x="8102491" y="37188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8"/>
            <p:cNvSpPr/>
            <p:nvPr/>
          </p:nvSpPr>
          <p:spPr>
            <a:xfrm flipH="1">
              <a:off x="8334533" y="392629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8"/>
            <p:cNvSpPr/>
            <p:nvPr/>
          </p:nvSpPr>
          <p:spPr>
            <a:xfrm rot="-5400000">
              <a:off x="8288290" y="433470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 name="Google Shape;89;p8"/>
          <p:cNvSpPr txBox="1">
            <a:spLocks noGrp="1"/>
          </p:cNvSpPr>
          <p:nvPr>
            <p:ph type="title"/>
          </p:nvPr>
        </p:nvSpPr>
        <p:spPr>
          <a:xfrm>
            <a:off x="823850" y="866775"/>
            <a:ext cx="4587000" cy="3521100"/>
          </a:xfrm>
          <a:prstGeom prst="rect">
            <a:avLst/>
          </a:prstGeom>
        </p:spPr>
        <p:txBody>
          <a:bodyPr spcFirstLastPara="1" wrap="square" lIns="91425" tIns="91425" rIns="91425" bIns="91425" anchor="ctr"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90" name="Google Shape;90;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l"/>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9"/>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 name="Google Shape;95;p9"/>
          <p:cNvSpPr txBox="1">
            <a:spLocks noGrp="1"/>
          </p:cNvSpPr>
          <p:nvPr>
            <p:ph type="title"/>
          </p:nvPr>
        </p:nvSpPr>
        <p:spPr>
          <a:xfrm>
            <a:off x="1297500" y="1658325"/>
            <a:ext cx="3036300" cy="17517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96" name="Google Shape;96;p9"/>
          <p:cNvSpPr txBox="1">
            <a:spLocks noGrp="1"/>
          </p:cNvSpPr>
          <p:nvPr>
            <p:ph type="subTitle" idx="1"/>
          </p:nvPr>
        </p:nvSpPr>
        <p:spPr>
          <a:xfrm>
            <a:off x="1297500" y="3538000"/>
            <a:ext cx="3036300" cy="5061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97" name="Google Shape;97;p9"/>
          <p:cNvSpPr txBox="1">
            <a:spLocks noGrp="1"/>
          </p:cNvSpPr>
          <p:nvPr>
            <p:ph type="body" idx="2"/>
          </p:nvPr>
        </p:nvSpPr>
        <p:spPr>
          <a:xfrm>
            <a:off x="4648200" y="1696600"/>
            <a:ext cx="3676800" cy="23475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98" name="Google Shape;98;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l"/>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0"/>
            <p:cNvSpPr/>
            <p:nvPr/>
          </p:nvSpPr>
          <p:spPr>
            <a:xfrm flipH="1">
              <a:off x="154125" y="3925529"/>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 name="Google Shape;103;p10"/>
          <p:cNvSpPr txBox="1">
            <a:spLocks noGrp="1"/>
          </p:cNvSpPr>
          <p:nvPr>
            <p:ph type="body" idx="1"/>
          </p:nvPr>
        </p:nvSpPr>
        <p:spPr>
          <a:xfrm>
            <a:off x="812725" y="4305375"/>
            <a:ext cx="6936000" cy="5238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300"/>
              <a:buNone/>
              <a:defRPr/>
            </a:lvl1pPr>
          </a:lstStyle>
          <a:p>
            <a:endParaRPr/>
          </a:p>
        </p:txBody>
      </p:sp>
      <p:sp>
        <p:nvSpPr>
          <p:cNvPr id="104" name="Google Shape;104;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l"/>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focus">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1115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marL="914400" lvl="1"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marL="1371600" lvl="2"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marL="1828800" lvl="3"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marL="2286000" lvl="4"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marL="2743200" lvl="5"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marL="3200400" lvl="6"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marL="3657600" lvl="7"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marL="4114800" lvl="8"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l"/>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24.png"/><Relationship Id="rId7" Type="http://schemas.openxmlformats.org/officeDocument/2006/relationships/image" Target="../media/image35.png"/><Relationship Id="rId2" Type="http://schemas.openxmlformats.org/officeDocument/2006/relationships/image" Target="../media/image19.png"/><Relationship Id="rId1" Type="http://schemas.openxmlformats.org/officeDocument/2006/relationships/slideLayout" Target="../slideLayouts/slideLayout3.xml"/><Relationship Id="rId6" Type="http://schemas.openxmlformats.org/officeDocument/2006/relationships/image" Target="../media/image34.png"/><Relationship Id="rId5" Type="http://schemas.openxmlformats.org/officeDocument/2006/relationships/image" Target="../media/image33.png"/><Relationship Id="rId10" Type="http://schemas.openxmlformats.org/officeDocument/2006/relationships/image" Target="../media/image38.png"/><Relationship Id="rId4" Type="http://schemas.openxmlformats.org/officeDocument/2006/relationships/image" Target="../media/image20.png"/><Relationship Id="rId9" Type="http://schemas.openxmlformats.org/officeDocument/2006/relationships/image" Target="../media/image37.png"/></Relationships>
</file>

<file path=ppt/slides/_rels/slide1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1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14.xml.rels><?xml version="1.0" encoding="UTF-8" standalone="yes"?>
<Relationships xmlns="http://schemas.openxmlformats.org/package/2006/relationships"><Relationship Id="rId8" Type="http://schemas.openxmlformats.org/officeDocument/2006/relationships/image" Target="../media/image51.jpg"/><Relationship Id="rId13" Type="http://schemas.openxmlformats.org/officeDocument/2006/relationships/image" Target="../media/image56.jpg"/><Relationship Id="rId18" Type="http://schemas.openxmlformats.org/officeDocument/2006/relationships/image" Target="../media/image60.png"/><Relationship Id="rId3" Type="http://schemas.openxmlformats.org/officeDocument/2006/relationships/image" Target="../media/image2.jpg"/><Relationship Id="rId21" Type="http://schemas.openxmlformats.org/officeDocument/2006/relationships/image" Target="../media/image63.jpg"/><Relationship Id="rId7" Type="http://schemas.openxmlformats.org/officeDocument/2006/relationships/image" Target="../media/image50.jpg"/><Relationship Id="rId12" Type="http://schemas.openxmlformats.org/officeDocument/2006/relationships/image" Target="../media/image55.jpg"/><Relationship Id="rId17" Type="http://schemas.openxmlformats.org/officeDocument/2006/relationships/image" Target="../media/image59.jpg"/><Relationship Id="rId2" Type="http://schemas.openxmlformats.org/officeDocument/2006/relationships/image" Target="../media/image3.jpg"/><Relationship Id="rId16" Type="http://schemas.openxmlformats.org/officeDocument/2006/relationships/image" Target="../media/image58.jpg"/><Relationship Id="rId20" Type="http://schemas.openxmlformats.org/officeDocument/2006/relationships/image" Target="../media/image62.jpg"/><Relationship Id="rId1" Type="http://schemas.openxmlformats.org/officeDocument/2006/relationships/slideLayout" Target="../slideLayouts/slideLayout3.xml"/><Relationship Id="rId6" Type="http://schemas.openxmlformats.org/officeDocument/2006/relationships/image" Target="../media/image49.jpg"/><Relationship Id="rId11" Type="http://schemas.openxmlformats.org/officeDocument/2006/relationships/image" Target="../media/image54.jpg"/><Relationship Id="rId5" Type="http://schemas.openxmlformats.org/officeDocument/2006/relationships/image" Target="../media/image48.jpg"/><Relationship Id="rId15" Type="http://schemas.openxmlformats.org/officeDocument/2006/relationships/image" Target="../media/image24.png"/><Relationship Id="rId23" Type="http://schemas.openxmlformats.org/officeDocument/2006/relationships/image" Target="../media/image65.png"/><Relationship Id="rId10" Type="http://schemas.openxmlformats.org/officeDocument/2006/relationships/image" Target="../media/image53.jpg"/><Relationship Id="rId19" Type="http://schemas.openxmlformats.org/officeDocument/2006/relationships/image" Target="../media/image61.jpg"/><Relationship Id="rId4" Type="http://schemas.openxmlformats.org/officeDocument/2006/relationships/image" Target="../media/image47.jpg"/><Relationship Id="rId9" Type="http://schemas.openxmlformats.org/officeDocument/2006/relationships/image" Target="../media/image52.jpg"/><Relationship Id="rId14" Type="http://schemas.openxmlformats.org/officeDocument/2006/relationships/image" Target="../media/image57.jpg"/><Relationship Id="rId22" Type="http://schemas.openxmlformats.org/officeDocument/2006/relationships/image" Target="../media/image64.jpg"/></Relationships>
</file>

<file path=ppt/slides/_rels/slide1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3.xml"/><Relationship Id="rId5" Type="http://schemas.openxmlformats.org/officeDocument/2006/relationships/image" Target="../media/image53.jpg"/><Relationship Id="rId4" Type="http://schemas.openxmlformats.org/officeDocument/2006/relationships/image" Target="../media/image68.png"/></Relationships>
</file>

<file path=ppt/slides/_rels/slide16.xml.rels><?xml version="1.0" encoding="UTF-8" standalone="yes"?>
<Relationships xmlns="http://schemas.openxmlformats.org/package/2006/relationships"><Relationship Id="rId3" Type="http://schemas.openxmlformats.org/officeDocument/2006/relationships/image" Target="../media/image70.jpg"/><Relationship Id="rId2" Type="http://schemas.openxmlformats.org/officeDocument/2006/relationships/image" Target="../media/image69.jp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3.jp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71.jpg"/><Relationship Id="rId7" Type="http://schemas.openxmlformats.org/officeDocument/2006/relationships/image" Target="../media/image75.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74.png"/><Relationship Id="rId5" Type="http://schemas.openxmlformats.org/officeDocument/2006/relationships/image" Target="../media/image73.png"/><Relationship Id="rId10" Type="http://schemas.openxmlformats.org/officeDocument/2006/relationships/image" Target="../media/image77.jpg"/><Relationship Id="rId4" Type="http://schemas.openxmlformats.org/officeDocument/2006/relationships/image" Target="../media/image72.png"/><Relationship Id="rId9" Type="http://schemas.openxmlformats.org/officeDocument/2006/relationships/image" Target="../media/image49.jpg"/></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3.jpg"/></Relationships>
</file>

<file path=ppt/slides/_rels/slide20.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51.jp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78.jpg"/><Relationship Id="rId2" Type="http://schemas.openxmlformats.org/officeDocument/2006/relationships/image" Target="../media/image53.jp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54.jp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80.jpg"/><Relationship Id="rId2" Type="http://schemas.openxmlformats.org/officeDocument/2006/relationships/image" Target="../media/image79.jpg"/><Relationship Id="rId1" Type="http://schemas.openxmlformats.org/officeDocument/2006/relationships/slideLayout" Target="../slideLayouts/slideLayout3.xml"/><Relationship Id="rId4" Type="http://schemas.openxmlformats.org/officeDocument/2006/relationships/image" Target="../media/image81.jpg"/></Relationships>
</file>

<file path=ppt/slides/_rels/slide25.xml.rels><?xml version="1.0" encoding="UTF-8" standalone="yes"?>
<Relationships xmlns="http://schemas.openxmlformats.org/package/2006/relationships"><Relationship Id="rId2" Type="http://schemas.openxmlformats.org/officeDocument/2006/relationships/image" Target="../media/image55.jp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83.jpg"/><Relationship Id="rId2" Type="http://schemas.openxmlformats.org/officeDocument/2006/relationships/image" Target="../media/image82.jpg"/><Relationship Id="rId1" Type="http://schemas.openxmlformats.org/officeDocument/2006/relationships/slideLayout" Target="../slideLayouts/slideLayout3.xml"/><Relationship Id="rId4" Type="http://schemas.openxmlformats.org/officeDocument/2006/relationships/image" Target="../media/image84.jpg"/></Relationships>
</file>

<file path=ppt/slides/_rels/slide27.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image" Target="../media/image85.jpg"/><Relationship Id="rId1" Type="http://schemas.openxmlformats.org/officeDocument/2006/relationships/slideLayout" Target="../slideLayouts/slideLayout3.xml"/><Relationship Id="rId4" Type="http://schemas.openxmlformats.org/officeDocument/2006/relationships/image" Target="../media/image56.jpg"/></Relationships>
</file>

<file path=ppt/slides/_rels/slide28.xml.rels><?xml version="1.0" encoding="UTF-8" standalone="yes"?>
<Relationships xmlns="http://schemas.openxmlformats.org/package/2006/relationships"><Relationship Id="rId3" Type="http://schemas.openxmlformats.org/officeDocument/2006/relationships/image" Target="../media/image59.jpg"/><Relationship Id="rId2" Type="http://schemas.openxmlformats.org/officeDocument/2006/relationships/image" Target="../media/image58.jp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62.jpg"/><Relationship Id="rId2" Type="http://schemas.openxmlformats.org/officeDocument/2006/relationships/image" Target="../media/image63.jp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61.jpg"/><Relationship Id="rId2" Type="http://schemas.openxmlformats.org/officeDocument/2006/relationships/image" Target="../media/image60.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hyperlink" Target="https://csd-alvircn.netlify.app/" TargetMode="External"/><Relationship Id="rId1" Type="http://schemas.openxmlformats.org/officeDocument/2006/relationships/slideLayout" Target="../slideLayouts/slideLayout3.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7.png"/><Relationship Id="rId5" Type="http://schemas.openxmlformats.org/officeDocument/2006/relationships/image" Target="../media/image6.jpeg"/><Relationship Id="rId4" Type="http://schemas.openxmlformats.org/officeDocument/2006/relationships/image" Target="../media/image5.png"/><Relationship Id="rId9" Type="http://schemas.openxmlformats.org/officeDocument/2006/relationships/image" Target="../media/image10.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jpe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3.xml"/><Relationship Id="rId6" Type="http://schemas.openxmlformats.org/officeDocument/2006/relationships/image" Target="../media/image15.png"/><Relationship Id="rId5" Type="http://schemas.openxmlformats.org/officeDocument/2006/relationships/image" Target="../media/image14.jpeg"/><Relationship Id="rId4" Type="http://schemas.openxmlformats.org/officeDocument/2006/relationships/image" Target="../media/image13.jpeg"/><Relationship Id="rId9" Type="http://schemas.openxmlformats.org/officeDocument/2006/relationships/image" Target="../media/image18.png"/></Relationships>
</file>

<file path=ppt/slides/_rels/slide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8" Type="http://schemas.openxmlformats.org/officeDocument/2006/relationships/image" Target="../media/image25.jp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3.xml"/><Relationship Id="rId6" Type="http://schemas.openxmlformats.org/officeDocument/2006/relationships/image" Target="../media/image23.png"/><Relationship Id="rId5" Type="http://schemas.openxmlformats.org/officeDocument/2006/relationships/image" Target="../media/image22.png"/><Relationship Id="rId10" Type="http://schemas.openxmlformats.org/officeDocument/2006/relationships/image" Target="../media/image27.jpg"/><Relationship Id="rId4" Type="http://schemas.openxmlformats.org/officeDocument/2006/relationships/image" Target="../media/image21.png"/><Relationship Id="rId9" Type="http://schemas.openxmlformats.org/officeDocument/2006/relationships/image" Target="../media/image26.jpg"/></Relationships>
</file>

<file path=ppt/slides/_rels/slide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g"/><Relationship Id="rId1" Type="http://schemas.openxmlformats.org/officeDocument/2006/relationships/slideLayout" Target="../slideLayouts/slideLayout3.xml"/><Relationship Id="rId5" Type="http://schemas.openxmlformats.org/officeDocument/2006/relationships/image" Target="../media/image31.png"/><Relationship Id="rId4" Type="http://schemas.openxmlformats.org/officeDocument/2006/relationships/image" Target="../media/image3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13"/>
          <p:cNvSpPr txBox="1">
            <a:spLocks noGrp="1"/>
          </p:cNvSpPr>
          <p:nvPr>
            <p:ph type="ctrTitle"/>
          </p:nvPr>
        </p:nvSpPr>
        <p:spPr>
          <a:xfrm>
            <a:off x="1904017" y="2175721"/>
            <a:ext cx="7228421" cy="2487496"/>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l" sz="2800" dirty="0"/>
              <a:t>Alvi Nikola Thesis</a:t>
            </a:r>
            <a:br>
              <a:rPr lang="en-US" sz="2800" dirty="0"/>
            </a:br>
            <a:br>
              <a:rPr lang="en-US" sz="2800" dirty="0"/>
            </a:br>
            <a:br>
              <a:rPr lang="en-US" sz="2800" dirty="0"/>
            </a:br>
            <a:r>
              <a:rPr lang="en-US" sz="2400" dirty="0"/>
              <a:t>Supervisor: George </a:t>
            </a:r>
            <a:r>
              <a:rPr lang="en-US" sz="2400" dirty="0" err="1"/>
              <a:t>Papagiannakis</a:t>
            </a:r>
            <a:br>
              <a:rPr lang="en-US" sz="2400" dirty="0"/>
            </a:br>
            <a:r>
              <a:rPr lang="en-US" sz="2400" dirty="0"/>
              <a:t>Co-Supervisor: Manos </a:t>
            </a:r>
            <a:r>
              <a:rPr lang="en-US" sz="2400" dirty="0" err="1"/>
              <a:t>Kamarianakis</a:t>
            </a:r>
            <a:endParaRPr sz="2400" dirty="0"/>
          </a:p>
        </p:txBody>
      </p:sp>
      <p:sp>
        <p:nvSpPr>
          <p:cNvPr id="2" name="Slide Number Placeholder 1">
            <a:extLst>
              <a:ext uri="{FF2B5EF4-FFF2-40B4-BE49-F238E27FC236}">
                <a16:creationId xmlns:a16="http://schemas.microsoft.com/office/drawing/2014/main" id="{E6BD3F76-CEC4-B56D-07D8-54D5292F3BC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l" smtClean="0"/>
              <a:t>1</a:t>
            </a:fld>
            <a:endParaRPr lang="el"/>
          </a:p>
        </p:txBody>
      </p:sp>
      <p:pic>
        <p:nvPicPr>
          <p:cNvPr id="4" name="Picture 3">
            <a:extLst>
              <a:ext uri="{FF2B5EF4-FFF2-40B4-BE49-F238E27FC236}">
                <a16:creationId xmlns:a16="http://schemas.microsoft.com/office/drawing/2014/main" id="{AE7A1918-CCC1-E7F4-DABA-C9C1AC73356C}"/>
              </a:ext>
            </a:extLst>
          </p:cNvPr>
          <p:cNvPicPr>
            <a:picLocks noChangeAspect="1"/>
          </p:cNvPicPr>
          <p:nvPr/>
        </p:nvPicPr>
        <p:blipFill>
          <a:blip r:embed="rId3"/>
          <a:stretch>
            <a:fillRect/>
          </a:stretch>
        </p:blipFill>
        <p:spPr>
          <a:xfrm>
            <a:off x="400886" y="3117746"/>
            <a:ext cx="1740029" cy="1738555"/>
          </a:xfrm>
          <a:prstGeom prst="rect">
            <a:avLst/>
          </a:prstGeom>
        </p:spPr>
      </p:pic>
      <p:sp>
        <p:nvSpPr>
          <p:cNvPr id="8" name="TextBox 7">
            <a:extLst>
              <a:ext uri="{FF2B5EF4-FFF2-40B4-BE49-F238E27FC236}">
                <a16:creationId xmlns:a16="http://schemas.microsoft.com/office/drawing/2014/main" id="{D5C70B4C-E0AA-E9F1-AE74-FDB7A6FF336D}"/>
              </a:ext>
            </a:extLst>
          </p:cNvPr>
          <p:cNvSpPr txBox="1"/>
          <p:nvPr/>
        </p:nvSpPr>
        <p:spPr>
          <a:xfrm>
            <a:off x="1035461" y="412914"/>
            <a:ext cx="8096977" cy="1200329"/>
          </a:xfrm>
          <a:prstGeom prst="rect">
            <a:avLst/>
          </a:prstGeom>
          <a:noFill/>
        </p:spPr>
        <p:txBody>
          <a:bodyPr wrap="square" rtlCol="0">
            <a:spAutoFit/>
          </a:bodyPr>
          <a:lstStyle/>
          <a:p>
            <a:r>
              <a:rPr kumimoji="0" lang="en-US" sz="3600" b="0" i="0" u="none" strike="noStrike" kern="0" cap="none" spc="0" normalizeH="0" baseline="0" noProof="0" dirty="0">
                <a:ln>
                  <a:noFill/>
                </a:ln>
                <a:solidFill>
                  <a:srgbClr val="FFFFFF"/>
                </a:solidFill>
                <a:effectLst/>
                <a:uLnTx/>
                <a:uFillTx/>
                <a:latin typeface="Montserrat"/>
                <a:sym typeface="Montserrat"/>
              </a:rPr>
              <a:t>CSD-3D: A Virtual and Interactive Computer Science Department</a:t>
            </a:r>
            <a:endParaRPr lang="el-G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4E584C-5CDA-7EED-F6A7-E12474DCECB6}"/>
              </a:ext>
            </a:extLst>
          </p:cNvPr>
          <p:cNvSpPr>
            <a:spLocks noGrp="1"/>
          </p:cNvSpPr>
          <p:nvPr>
            <p:ph type="title"/>
          </p:nvPr>
        </p:nvSpPr>
        <p:spPr/>
        <p:txBody>
          <a:bodyPr/>
          <a:lstStyle/>
          <a:p>
            <a:r>
              <a:rPr lang="en-US" dirty="0"/>
              <a:t>Unity</a:t>
            </a:r>
            <a:endParaRPr lang="el-GR" dirty="0"/>
          </a:p>
        </p:txBody>
      </p:sp>
      <p:sp>
        <p:nvSpPr>
          <p:cNvPr id="3" name="Text Placeholder 2">
            <a:extLst>
              <a:ext uri="{FF2B5EF4-FFF2-40B4-BE49-F238E27FC236}">
                <a16:creationId xmlns:a16="http://schemas.microsoft.com/office/drawing/2014/main" id="{3144EAFC-0686-CBDD-97D0-5AAFE7143566}"/>
              </a:ext>
            </a:extLst>
          </p:cNvPr>
          <p:cNvSpPr>
            <a:spLocks noGrp="1"/>
          </p:cNvSpPr>
          <p:nvPr>
            <p:ph type="body" idx="1"/>
          </p:nvPr>
        </p:nvSpPr>
        <p:spPr>
          <a:xfrm>
            <a:off x="1052550" y="3131104"/>
            <a:ext cx="7038900" cy="1618646"/>
          </a:xfrm>
        </p:spPr>
        <p:txBody>
          <a:bodyPr/>
          <a:lstStyle/>
          <a:p>
            <a:r>
              <a:rPr lang="en-US" dirty="0"/>
              <a:t>After the Sketchup file was finished, it was exported and then imported inside Unity for the implementation of the functionalities.</a:t>
            </a:r>
          </a:p>
          <a:p>
            <a:r>
              <a:rPr lang="en-US" dirty="0"/>
              <a:t>Unity provided the foundations to create all functionalities and features of the program, which will go through in the next slides.</a:t>
            </a:r>
          </a:p>
          <a:p>
            <a:r>
              <a:rPr lang="en-US" dirty="0"/>
              <a:t>Coding, creation and manipulation of 3D items and 2D UI panels, time events etc. are some of the tools used in Unity to create the final product.</a:t>
            </a:r>
          </a:p>
        </p:txBody>
      </p:sp>
      <p:pic>
        <p:nvPicPr>
          <p:cNvPr id="5" name="Picture 4">
            <a:extLst>
              <a:ext uri="{FF2B5EF4-FFF2-40B4-BE49-F238E27FC236}">
                <a16:creationId xmlns:a16="http://schemas.microsoft.com/office/drawing/2014/main" id="{2019E4B4-631E-D362-7DE3-D1905D4FA97F}"/>
              </a:ext>
            </a:extLst>
          </p:cNvPr>
          <p:cNvPicPr>
            <a:picLocks noChangeAspect="1"/>
          </p:cNvPicPr>
          <p:nvPr/>
        </p:nvPicPr>
        <p:blipFill>
          <a:blip r:embed="rId2"/>
          <a:stretch>
            <a:fillRect/>
          </a:stretch>
        </p:blipFill>
        <p:spPr>
          <a:xfrm>
            <a:off x="2490497" y="1047537"/>
            <a:ext cx="4163006" cy="1524213"/>
          </a:xfrm>
          <a:prstGeom prst="rect">
            <a:avLst/>
          </a:prstGeom>
        </p:spPr>
      </p:pic>
      <p:sp>
        <p:nvSpPr>
          <p:cNvPr id="4" name="Slide Number Placeholder 3">
            <a:extLst>
              <a:ext uri="{FF2B5EF4-FFF2-40B4-BE49-F238E27FC236}">
                <a16:creationId xmlns:a16="http://schemas.microsoft.com/office/drawing/2014/main" id="{C3DB7656-D516-20E5-469B-707DC36FA8E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l" smtClean="0"/>
              <a:t>10</a:t>
            </a:fld>
            <a:endParaRPr lang="el"/>
          </a:p>
        </p:txBody>
      </p:sp>
    </p:spTree>
    <p:extLst>
      <p:ext uri="{BB962C8B-B14F-4D97-AF65-F5344CB8AC3E}">
        <p14:creationId xmlns:p14="http://schemas.microsoft.com/office/powerpoint/2010/main" val="2757429991"/>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7DA72E-181C-6BF6-D076-BB162F44CBE8}"/>
              </a:ext>
            </a:extLst>
          </p:cNvPr>
          <p:cNvSpPr>
            <a:spLocks noGrp="1"/>
          </p:cNvSpPr>
          <p:nvPr>
            <p:ph type="title"/>
          </p:nvPr>
        </p:nvSpPr>
        <p:spPr>
          <a:xfrm>
            <a:off x="707231" y="60903"/>
            <a:ext cx="7629169" cy="914100"/>
          </a:xfrm>
        </p:spPr>
        <p:txBody>
          <a:bodyPr/>
          <a:lstStyle/>
          <a:p>
            <a:r>
              <a:rPr lang="en-US" dirty="0"/>
              <a:t>     Sketchup           ---------------------</a:t>
            </a:r>
            <a:r>
              <a:rPr lang="en-US" dirty="0">
                <a:sym typeface="Wingdings" panose="05000000000000000000" pitchFamily="2" charset="2"/>
              </a:rPr>
              <a:t>   Unity</a:t>
            </a:r>
            <a:endParaRPr lang="el-GR" dirty="0"/>
          </a:p>
        </p:txBody>
      </p:sp>
      <p:pic>
        <p:nvPicPr>
          <p:cNvPr id="5" name="Picture 4">
            <a:extLst>
              <a:ext uri="{FF2B5EF4-FFF2-40B4-BE49-F238E27FC236}">
                <a16:creationId xmlns:a16="http://schemas.microsoft.com/office/drawing/2014/main" id="{F877740D-9328-FB57-1C7B-15C17F1DAEB7}"/>
              </a:ext>
            </a:extLst>
          </p:cNvPr>
          <p:cNvPicPr>
            <a:picLocks noChangeAspect="1"/>
          </p:cNvPicPr>
          <p:nvPr/>
        </p:nvPicPr>
        <p:blipFill>
          <a:blip r:embed="rId2"/>
          <a:stretch>
            <a:fillRect/>
          </a:stretch>
        </p:blipFill>
        <p:spPr>
          <a:xfrm>
            <a:off x="2815986" y="53497"/>
            <a:ext cx="548700" cy="522257"/>
          </a:xfrm>
          <a:prstGeom prst="rect">
            <a:avLst/>
          </a:prstGeom>
        </p:spPr>
      </p:pic>
      <p:sp>
        <p:nvSpPr>
          <p:cNvPr id="4" name="Slide Number Placeholder 3">
            <a:extLst>
              <a:ext uri="{FF2B5EF4-FFF2-40B4-BE49-F238E27FC236}">
                <a16:creationId xmlns:a16="http://schemas.microsoft.com/office/drawing/2014/main" id="{1E0BD905-52BA-964D-00F2-CE7656EEEA1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l" smtClean="0"/>
              <a:t>11</a:t>
            </a:fld>
            <a:endParaRPr lang="el"/>
          </a:p>
        </p:txBody>
      </p:sp>
      <p:pic>
        <p:nvPicPr>
          <p:cNvPr id="1028" name="Picture 4">
            <a:extLst>
              <a:ext uri="{FF2B5EF4-FFF2-40B4-BE49-F238E27FC236}">
                <a16:creationId xmlns:a16="http://schemas.microsoft.com/office/drawing/2014/main" id="{DB7D8976-4C4E-F560-8B4F-BC465B7F8C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81425" y="618309"/>
            <a:ext cx="2051283" cy="1441759"/>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a:extLst>
              <a:ext uri="{FF2B5EF4-FFF2-40B4-BE49-F238E27FC236}">
                <a16:creationId xmlns:a16="http://schemas.microsoft.com/office/drawing/2014/main" id="{53F3E2BF-CC81-1829-0011-A1D8D20DA6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81424" y="2234053"/>
            <a:ext cx="2051283" cy="144175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a:extLst>
              <a:ext uri="{FF2B5EF4-FFF2-40B4-BE49-F238E27FC236}">
                <a16:creationId xmlns:a16="http://schemas.microsoft.com/office/drawing/2014/main" id="{0D4CA212-BCAD-FFDE-E275-B776677627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12369" y="3675811"/>
            <a:ext cx="2051283" cy="144175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2921DD8C-DFE0-7E93-E436-09A556A1D9FF}"/>
              </a:ext>
            </a:extLst>
          </p:cNvPr>
          <p:cNvPicPr>
            <a:picLocks noChangeAspect="1"/>
          </p:cNvPicPr>
          <p:nvPr/>
        </p:nvPicPr>
        <p:blipFill>
          <a:blip r:embed="rId4"/>
          <a:stretch>
            <a:fillRect/>
          </a:stretch>
        </p:blipFill>
        <p:spPr>
          <a:xfrm>
            <a:off x="1218176" y="595164"/>
            <a:ext cx="2214873" cy="1441758"/>
          </a:xfrm>
          <a:prstGeom prst="rect">
            <a:avLst/>
          </a:prstGeom>
        </p:spPr>
      </p:pic>
      <p:pic>
        <p:nvPicPr>
          <p:cNvPr id="10" name="Picture 9">
            <a:extLst>
              <a:ext uri="{FF2B5EF4-FFF2-40B4-BE49-F238E27FC236}">
                <a16:creationId xmlns:a16="http://schemas.microsoft.com/office/drawing/2014/main" id="{244F5CF2-82EF-AEEC-6903-A8A8F3F99214}"/>
              </a:ext>
            </a:extLst>
          </p:cNvPr>
          <p:cNvPicPr>
            <a:picLocks noChangeAspect="1"/>
          </p:cNvPicPr>
          <p:nvPr/>
        </p:nvPicPr>
        <p:blipFill>
          <a:blip r:embed="rId5"/>
          <a:stretch>
            <a:fillRect/>
          </a:stretch>
        </p:blipFill>
        <p:spPr>
          <a:xfrm>
            <a:off x="1212778" y="2114133"/>
            <a:ext cx="2219316" cy="1441758"/>
          </a:xfrm>
          <a:prstGeom prst="rect">
            <a:avLst/>
          </a:prstGeom>
        </p:spPr>
      </p:pic>
      <p:pic>
        <p:nvPicPr>
          <p:cNvPr id="13" name="Picture 12">
            <a:extLst>
              <a:ext uri="{FF2B5EF4-FFF2-40B4-BE49-F238E27FC236}">
                <a16:creationId xmlns:a16="http://schemas.microsoft.com/office/drawing/2014/main" id="{89850BD0-5571-171A-C42C-B02017DE0201}"/>
              </a:ext>
            </a:extLst>
          </p:cNvPr>
          <p:cNvPicPr>
            <a:picLocks noChangeAspect="1"/>
          </p:cNvPicPr>
          <p:nvPr/>
        </p:nvPicPr>
        <p:blipFill>
          <a:blip r:embed="rId6"/>
          <a:stretch>
            <a:fillRect/>
          </a:stretch>
        </p:blipFill>
        <p:spPr>
          <a:xfrm>
            <a:off x="6176639" y="2114133"/>
            <a:ext cx="2211751" cy="1441759"/>
          </a:xfrm>
          <a:prstGeom prst="rect">
            <a:avLst/>
          </a:prstGeom>
        </p:spPr>
      </p:pic>
      <p:pic>
        <p:nvPicPr>
          <p:cNvPr id="6" name="Picture 5">
            <a:extLst>
              <a:ext uri="{FF2B5EF4-FFF2-40B4-BE49-F238E27FC236}">
                <a16:creationId xmlns:a16="http://schemas.microsoft.com/office/drawing/2014/main" id="{E34E62D3-6FF7-9B97-A59F-06CA59F4E1D8}"/>
              </a:ext>
            </a:extLst>
          </p:cNvPr>
          <p:cNvPicPr>
            <a:picLocks noChangeAspect="1"/>
          </p:cNvPicPr>
          <p:nvPr/>
        </p:nvPicPr>
        <p:blipFill>
          <a:blip r:embed="rId7"/>
          <a:stretch>
            <a:fillRect/>
          </a:stretch>
        </p:blipFill>
        <p:spPr>
          <a:xfrm>
            <a:off x="6184203" y="3632593"/>
            <a:ext cx="2211751" cy="1424224"/>
          </a:xfrm>
          <a:prstGeom prst="rect">
            <a:avLst/>
          </a:prstGeom>
        </p:spPr>
      </p:pic>
      <p:pic>
        <p:nvPicPr>
          <p:cNvPr id="12" name="Picture 11">
            <a:extLst>
              <a:ext uri="{FF2B5EF4-FFF2-40B4-BE49-F238E27FC236}">
                <a16:creationId xmlns:a16="http://schemas.microsoft.com/office/drawing/2014/main" id="{26DAD02E-C491-C6E8-55D3-753C6588783B}"/>
              </a:ext>
            </a:extLst>
          </p:cNvPr>
          <p:cNvPicPr>
            <a:picLocks noChangeAspect="1"/>
          </p:cNvPicPr>
          <p:nvPr/>
        </p:nvPicPr>
        <p:blipFill>
          <a:blip r:embed="rId8"/>
          <a:stretch>
            <a:fillRect/>
          </a:stretch>
        </p:blipFill>
        <p:spPr>
          <a:xfrm>
            <a:off x="6176639" y="612698"/>
            <a:ext cx="2226881" cy="1424224"/>
          </a:xfrm>
          <a:prstGeom prst="rect">
            <a:avLst/>
          </a:prstGeom>
        </p:spPr>
      </p:pic>
      <p:pic>
        <p:nvPicPr>
          <p:cNvPr id="17" name="Picture 16">
            <a:extLst>
              <a:ext uri="{FF2B5EF4-FFF2-40B4-BE49-F238E27FC236}">
                <a16:creationId xmlns:a16="http://schemas.microsoft.com/office/drawing/2014/main" id="{BC3CF1ED-9B27-EF54-FF68-8640ECE8D404}"/>
              </a:ext>
            </a:extLst>
          </p:cNvPr>
          <p:cNvPicPr>
            <a:picLocks noChangeAspect="1"/>
          </p:cNvPicPr>
          <p:nvPr/>
        </p:nvPicPr>
        <p:blipFill>
          <a:blip r:embed="rId9"/>
          <a:stretch>
            <a:fillRect/>
          </a:stretch>
        </p:blipFill>
        <p:spPr>
          <a:xfrm>
            <a:off x="1214100" y="3633102"/>
            <a:ext cx="2217994" cy="1423715"/>
          </a:xfrm>
          <a:prstGeom prst="rect">
            <a:avLst/>
          </a:prstGeom>
        </p:spPr>
      </p:pic>
      <p:sp>
        <p:nvSpPr>
          <p:cNvPr id="16" name="AutoShape 2" descr="Unity Logo PNG Images - CleanPNG">
            <a:extLst>
              <a:ext uri="{FF2B5EF4-FFF2-40B4-BE49-F238E27FC236}">
                <a16:creationId xmlns:a16="http://schemas.microsoft.com/office/drawing/2014/main" id="{A20F8D77-8DE0-0044-533A-BCBB8047943F}"/>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l-GR"/>
          </a:p>
        </p:txBody>
      </p:sp>
      <p:pic>
        <p:nvPicPr>
          <p:cNvPr id="1032" name="Picture 8" descr="Unity Logo, symbol, meaning, history, PNG, brand">
            <a:extLst>
              <a:ext uri="{FF2B5EF4-FFF2-40B4-BE49-F238E27FC236}">
                <a16:creationId xmlns:a16="http://schemas.microsoft.com/office/drawing/2014/main" id="{92CECAED-8122-3119-7C7A-09E6B79CB2B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524293" y="69097"/>
            <a:ext cx="731367" cy="4910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224610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1+#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1+#ppt_w/2"/>
                                          </p:val>
                                        </p:tav>
                                        <p:tav tm="100000">
                                          <p:val>
                                            <p:strVal val="#ppt_x"/>
                                          </p:val>
                                        </p:tav>
                                      </p:tavLst>
                                    </p:anim>
                                    <p:anim calcmode="lin" valueType="num">
                                      <p:cBhvr additive="base">
                                        <p:cTn id="12" dur="500" fill="hold"/>
                                        <p:tgtEl>
                                          <p:spTgt spid="10"/>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anim calcmode="lin" valueType="num">
                                      <p:cBhvr additive="base">
                                        <p:cTn id="15" dur="500" fill="hold"/>
                                        <p:tgtEl>
                                          <p:spTgt spid="17"/>
                                        </p:tgtEl>
                                        <p:attrNameLst>
                                          <p:attrName>ppt_x</p:attrName>
                                        </p:attrNameLst>
                                      </p:cBhvr>
                                      <p:tavLst>
                                        <p:tav tm="0">
                                          <p:val>
                                            <p:strVal val="1+#ppt_w/2"/>
                                          </p:val>
                                        </p:tav>
                                        <p:tav tm="100000">
                                          <p:val>
                                            <p:strVal val="#ppt_x"/>
                                          </p:val>
                                        </p:tav>
                                      </p:tavLst>
                                    </p:anim>
                                    <p:anim calcmode="lin" valueType="num">
                                      <p:cBhvr additive="base">
                                        <p:cTn id="16" dur="500" fill="hold"/>
                                        <p:tgtEl>
                                          <p:spTgt spid="17"/>
                                        </p:tgtEl>
                                        <p:attrNameLst>
                                          <p:attrName>ppt_y</p:attrName>
                                        </p:attrNameLst>
                                      </p:cBhvr>
                                      <p:tavLst>
                                        <p:tav tm="0">
                                          <p:val>
                                            <p:strVal val="#ppt_y"/>
                                          </p:val>
                                        </p:tav>
                                        <p:tav tm="100000">
                                          <p:val>
                                            <p:strVal val="#ppt_y"/>
                                          </p:val>
                                        </p:tav>
                                      </p:tavLst>
                                    </p:anim>
                                  </p:childTnLst>
                                </p:cTn>
                              </p:par>
                            </p:childTnLst>
                          </p:cTn>
                        </p:par>
                        <p:par>
                          <p:cTn id="17" fill="hold">
                            <p:stCondLst>
                              <p:cond delay="500"/>
                            </p:stCondLst>
                            <p:childTnLst>
                              <p:par>
                                <p:cTn id="18" presetID="2" presetClass="entr" presetSubtype="4" fill="hold" nodeType="afterEffect">
                                  <p:stCondLst>
                                    <p:cond delay="0"/>
                                  </p:stCondLst>
                                  <p:childTnLst>
                                    <p:set>
                                      <p:cBhvr>
                                        <p:cTn id="19" dur="1" fill="hold">
                                          <p:stCondLst>
                                            <p:cond delay="0"/>
                                          </p:stCondLst>
                                        </p:cTn>
                                        <p:tgtEl>
                                          <p:spTgt spid="1028"/>
                                        </p:tgtEl>
                                        <p:attrNameLst>
                                          <p:attrName>style.visibility</p:attrName>
                                        </p:attrNameLst>
                                      </p:cBhvr>
                                      <p:to>
                                        <p:strVal val="visible"/>
                                      </p:to>
                                    </p:set>
                                    <p:anim calcmode="lin" valueType="num">
                                      <p:cBhvr additive="base">
                                        <p:cTn id="20" dur="750" fill="hold"/>
                                        <p:tgtEl>
                                          <p:spTgt spid="1028"/>
                                        </p:tgtEl>
                                        <p:attrNameLst>
                                          <p:attrName>ppt_x</p:attrName>
                                        </p:attrNameLst>
                                      </p:cBhvr>
                                      <p:tavLst>
                                        <p:tav tm="0">
                                          <p:val>
                                            <p:strVal val="#ppt_x"/>
                                          </p:val>
                                        </p:tav>
                                        <p:tav tm="100000">
                                          <p:val>
                                            <p:strVal val="#ppt_x"/>
                                          </p:val>
                                        </p:tav>
                                      </p:tavLst>
                                    </p:anim>
                                    <p:anim calcmode="lin" valueType="num">
                                      <p:cBhvr additive="base">
                                        <p:cTn id="21" dur="750" fill="hold"/>
                                        <p:tgtEl>
                                          <p:spTgt spid="1028"/>
                                        </p:tgtEl>
                                        <p:attrNameLst>
                                          <p:attrName>ppt_y</p:attrName>
                                        </p:attrNameLst>
                                      </p:cBhvr>
                                      <p:tavLst>
                                        <p:tav tm="0">
                                          <p:val>
                                            <p:strVal val="1+#ppt_h/2"/>
                                          </p:val>
                                        </p:tav>
                                        <p:tav tm="100000">
                                          <p:val>
                                            <p:strVal val="#ppt_y"/>
                                          </p:val>
                                        </p:tav>
                                      </p:tavLst>
                                    </p:anim>
                                  </p:childTnLst>
                                </p:cTn>
                              </p:par>
                              <p:par>
                                <p:cTn id="22" presetID="2" presetClass="entr" presetSubtype="4" fill="hold" nodeType="withEffect">
                                  <p:stCondLst>
                                    <p:cond delay="0"/>
                                  </p:stCondLst>
                                  <p:childTnLst>
                                    <p:set>
                                      <p:cBhvr>
                                        <p:cTn id="23" dur="1" fill="hold">
                                          <p:stCondLst>
                                            <p:cond delay="0"/>
                                          </p:stCondLst>
                                        </p:cTn>
                                        <p:tgtEl>
                                          <p:spTgt spid="14"/>
                                        </p:tgtEl>
                                        <p:attrNameLst>
                                          <p:attrName>style.visibility</p:attrName>
                                        </p:attrNameLst>
                                      </p:cBhvr>
                                      <p:to>
                                        <p:strVal val="visible"/>
                                      </p:to>
                                    </p:set>
                                    <p:anim calcmode="lin" valueType="num">
                                      <p:cBhvr additive="base">
                                        <p:cTn id="24" dur="900" fill="hold"/>
                                        <p:tgtEl>
                                          <p:spTgt spid="14"/>
                                        </p:tgtEl>
                                        <p:attrNameLst>
                                          <p:attrName>ppt_x</p:attrName>
                                        </p:attrNameLst>
                                      </p:cBhvr>
                                      <p:tavLst>
                                        <p:tav tm="0">
                                          <p:val>
                                            <p:strVal val="#ppt_x"/>
                                          </p:val>
                                        </p:tav>
                                        <p:tav tm="100000">
                                          <p:val>
                                            <p:strVal val="#ppt_x"/>
                                          </p:val>
                                        </p:tav>
                                      </p:tavLst>
                                    </p:anim>
                                    <p:anim calcmode="lin" valueType="num">
                                      <p:cBhvr additive="base">
                                        <p:cTn id="25" dur="900" fill="hold"/>
                                        <p:tgtEl>
                                          <p:spTgt spid="14"/>
                                        </p:tgtEl>
                                        <p:attrNameLst>
                                          <p:attrName>ppt_y</p:attrName>
                                        </p:attrNameLst>
                                      </p:cBhvr>
                                      <p:tavLst>
                                        <p:tav tm="0">
                                          <p:val>
                                            <p:strVal val="1+#ppt_h/2"/>
                                          </p:val>
                                        </p:tav>
                                        <p:tav tm="100000">
                                          <p:val>
                                            <p:strVal val="#ppt_y"/>
                                          </p:val>
                                        </p:tav>
                                      </p:tavLst>
                                    </p:anim>
                                  </p:childTnLst>
                                </p:cTn>
                              </p:par>
                              <p:par>
                                <p:cTn id="26" presetID="2" presetClass="entr" presetSubtype="4" fill="hold" nodeType="withEffect">
                                  <p:stCondLst>
                                    <p:cond delay="0"/>
                                  </p:stCondLst>
                                  <p:childTnLst>
                                    <p:set>
                                      <p:cBhvr>
                                        <p:cTn id="27" dur="1" fill="hold">
                                          <p:stCondLst>
                                            <p:cond delay="0"/>
                                          </p:stCondLst>
                                        </p:cTn>
                                        <p:tgtEl>
                                          <p:spTgt spid="15"/>
                                        </p:tgtEl>
                                        <p:attrNameLst>
                                          <p:attrName>style.visibility</p:attrName>
                                        </p:attrNameLst>
                                      </p:cBhvr>
                                      <p:to>
                                        <p:strVal val="visible"/>
                                      </p:to>
                                    </p:set>
                                    <p:anim calcmode="lin" valueType="num">
                                      <p:cBhvr additive="base">
                                        <p:cTn id="28" dur="500" fill="hold"/>
                                        <p:tgtEl>
                                          <p:spTgt spid="15"/>
                                        </p:tgtEl>
                                        <p:attrNameLst>
                                          <p:attrName>ppt_x</p:attrName>
                                        </p:attrNameLst>
                                      </p:cBhvr>
                                      <p:tavLst>
                                        <p:tav tm="0">
                                          <p:val>
                                            <p:strVal val="#ppt_x"/>
                                          </p:val>
                                        </p:tav>
                                        <p:tav tm="100000">
                                          <p:val>
                                            <p:strVal val="#ppt_x"/>
                                          </p:val>
                                        </p:tav>
                                      </p:tavLst>
                                    </p:anim>
                                    <p:anim calcmode="lin" valueType="num">
                                      <p:cBhvr additive="base">
                                        <p:cTn id="29"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2" fill="hold" nodeType="clickEffect">
                                  <p:stCondLst>
                                    <p:cond delay="0"/>
                                  </p:stCondLst>
                                  <p:childTnLst>
                                    <p:set>
                                      <p:cBhvr>
                                        <p:cTn id="33" dur="1" fill="hold">
                                          <p:stCondLst>
                                            <p:cond delay="0"/>
                                          </p:stCondLst>
                                        </p:cTn>
                                        <p:tgtEl>
                                          <p:spTgt spid="12"/>
                                        </p:tgtEl>
                                        <p:attrNameLst>
                                          <p:attrName>style.visibility</p:attrName>
                                        </p:attrNameLst>
                                      </p:cBhvr>
                                      <p:to>
                                        <p:strVal val="visible"/>
                                      </p:to>
                                    </p:set>
                                    <p:anim calcmode="lin" valueType="num">
                                      <p:cBhvr additive="base">
                                        <p:cTn id="34" dur="500" fill="hold"/>
                                        <p:tgtEl>
                                          <p:spTgt spid="12"/>
                                        </p:tgtEl>
                                        <p:attrNameLst>
                                          <p:attrName>ppt_x</p:attrName>
                                        </p:attrNameLst>
                                      </p:cBhvr>
                                      <p:tavLst>
                                        <p:tav tm="0">
                                          <p:val>
                                            <p:strVal val="1+#ppt_w/2"/>
                                          </p:val>
                                        </p:tav>
                                        <p:tav tm="100000">
                                          <p:val>
                                            <p:strVal val="#ppt_x"/>
                                          </p:val>
                                        </p:tav>
                                      </p:tavLst>
                                    </p:anim>
                                    <p:anim calcmode="lin" valueType="num">
                                      <p:cBhvr additive="base">
                                        <p:cTn id="35" dur="500" fill="hold"/>
                                        <p:tgtEl>
                                          <p:spTgt spid="12"/>
                                        </p:tgtEl>
                                        <p:attrNameLst>
                                          <p:attrName>ppt_y</p:attrName>
                                        </p:attrNameLst>
                                      </p:cBhvr>
                                      <p:tavLst>
                                        <p:tav tm="0">
                                          <p:val>
                                            <p:strVal val="#ppt_y"/>
                                          </p:val>
                                        </p:tav>
                                        <p:tav tm="100000">
                                          <p:val>
                                            <p:strVal val="#ppt_y"/>
                                          </p:val>
                                        </p:tav>
                                      </p:tavLst>
                                    </p:anim>
                                  </p:childTnLst>
                                </p:cTn>
                              </p:par>
                              <p:par>
                                <p:cTn id="36" presetID="2" presetClass="entr" presetSubtype="2" fill="hold" nodeType="withEffect">
                                  <p:stCondLst>
                                    <p:cond delay="0"/>
                                  </p:stCondLst>
                                  <p:childTnLst>
                                    <p:set>
                                      <p:cBhvr>
                                        <p:cTn id="37" dur="1" fill="hold">
                                          <p:stCondLst>
                                            <p:cond delay="0"/>
                                          </p:stCondLst>
                                        </p:cTn>
                                        <p:tgtEl>
                                          <p:spTgt spid="13"/>
                                        </p:tgtEl>
                                        <p:attrNameLst>
                                          <p:attrName>style.visibility</p:attrName>
                                        </p:attrNameLst>
                                      </p:cBhvr>
                                      <p:to>
                                        <p:strVal val="visible"/>
                                      </p:to>
                                    </p:set>
                                    <p:anim calcmode="lin" valueType="num">
                                      <p:cBhvr additive="base">
                                        <p:cTn id="38" dur="500" fill="hold"/>
                                        <p:tgtEl>
                                          <p:spTgt spid="13"/>
                                        </p:tgtEl>
                                        <p:attrNameLst>
                                          <p:attrName>ppt_x</p:attrName>
                                        </p:attrNameLst>
                                      </p:cBhvr>
                                      <p:tavLst>
                                        <p:tav tm="0">
                                          <p:val>
                                            <p:strVal val="1+#ppt_w/2"/>
                                          </p:val>
                                        </p:tav>
                                        <p:tav tm="100000">
                                          <p:val>
                                            <p:strVal val="#ppt_x"/>
                                          </p:val>
                                        </p:tav>
                                      </p:tavLst>
                                    </p:anim>
                                    <p:anim calcmode="lin" valueType="num">
                                      <p:cBhvr additive="base">
                                        <p:cTn id="39" dur="500" fill="hold"/>
                                        <p:tgtEl>
                                          <p:spTgt spid="13"/>
                                        </p:tgtEl>
                                        <p:attrNameLst>
                                          <p:attrName>ppt_y</p:attrName>
                                        </p:attrNameLst>
                                      </p:cBhvr>
                                      <p:tavLst>
                                        <p:tav tm="0">
                                          <p:val>
                                            <p:strVal val="#ppt_y"/>
                                          </p:val>
                                        </p:tav>
                                        <p:tav tm="100000">
                                          <p:val>
                                            <p:strVal val="#ppt_y"/>
                                          </p:val>
                                        </p:tav>
                                      </p:tavLst>
                                    </p:anim>
                                  </p:childTnLst>
                                </p:cTn>
                              </p:par>
                              <p:par>
                                <p:cTn id="40" presetID="2" presetClass="entr" presetSubtype="2" fill="hold" nodeType="withEffect">
                                  <p:stCondLst>
                                    <p:cond delay="0"/>
                                  </p:stCondLst>
                                  <p:childTnLst>
                                    <p:set>
                                      <p:cBhvr>
                                        <p:cTn id="41" dur="1" fill="hold">
                                          <p:stCondLst>
                                            <p:cond delay="0"/>
                                          </p:stCondLst>
                                        </p:cTn>
                                        <p:tgtEl>
                                          <p:spTgt spid="6"/>
                                        </p:tgtEl>
                                        <p:attrNameLst>
                                          <p:attrName>style.visibility</p:attrName>
                                        </p:attrNameLst>
                                      </p:cBhvr>
                                      <p:to>
                                        <p:strVal val="visible"/>
                                      </p:to>
                                    </p:set>
                                    <p:anim calcmode="lin" valueType="num">
                                      <p:cBhvr additive="base">
                                        <p:cTn id="42" dur="500" fill="hold"/>
                                        <p:tgtEl>
                                          <p:spTgt spid="6"/>
                                        </p:tgtEl>
                                        <p:attrNameLst>
                                          <p:attrName>ppt_x</p:attrName>
                                        </p:attrNameLst>
                                      </p:cBhvr>
                                      <p:tavLst>
                                        <p:tav tm="0">
                                          <p:val>
                                            <p:strVal val="1+#ppt_w/2"/>
                                          </p:val>
                                        </p:tav>
                                        <p:tav tm="100000">
                                          <p:val>
                                            <p:strVal val="#ppt_x"/>
                                          </p:val>
                                        </p:tav>
                                      </p:tavLst>
                                    </p:anim>
                                    <p:anim calcmode="lin" valueType="num">
                                      <p:cBhvr additive="base">
                                        <p:cTn id="43"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17"/>
          <p:cNvSpPr txBox="1">
            <a:spLocks noGrp="1"/>
          </p:cNvSpPr>
          <p:nvPr>
            <p:ph type="title"/>
          </p:nvPr>
        </p:nvSpPr>
        <p:spPr>
          <a:xfrm>
            <a:off x="2678733" y="299479"/>
            <a:ext cx="3786533" cy="812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l" dirty="0"/>
              <a:t>Some Images</a:t>
            </a:r>
            <a:r>
              <a:rPr lang="en-US" dirty="0"/>
              <a:t> from Unity</a:t>
            </a:r>
            <a:endParaRPr dirty="0"/>
          </a:p>
        </p:txBody>
      </p:sp>
      <p:sp>
        <p:nvSpPr>
          <p:cNvPr id="159" name="Google Shape;159;p17"/>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160" name="Google Shape;160;p17"/>
          <p:cNvPicPr preferRelativeResize="0"/>
          <p:nvPr/>
        </p:nvPicPr>
        <p:blipFill>
          <a:blip r:embed="rId3">
            <a:alphaModFix/>
          </a:blip>
          <a:stretch>
            <a:fillRect/>
          </a:stretch>
        </p:blipFill>
        <p:spPr>
          <a:xfrm>
            <a:off x="259250" y="1049075"/>
            <a:ext cx="3976275" cy="2022100"/>
          </a:xfrm>
          <a:prstGeom prst="rect">
            <a:avLst/>
          </a:prstGeom>
          <a:noFill/>
          <a:ln>
            <a:noFill/>
          </a:ln>
        </p:spPr>
      </p:pic>
      <p:pic>
        <p:nvPicPr>
          <p:cNvPr id="161" name="Google Shape;161;p17"/>
          <p:cNvPicPr preferRelativeResize="0"/>
          <p:nvPr/>
        </p:nvPicPr>
        <p:blipFill>
          <a:blip r:embed="rId4">
            <a:alphaModFix/>
          </a:blip>
          <a:stretch>
            <a:fillRect/>
          </a:stretch>
        </p:blipFill>
        <p:spPr>
          <a:xfrm>
            <a:off x="4235525" y="1049075"/>
            <a:ext cx="4796526" cy="2022099"/>
          </a:xfrm>
          <a:prstGeom prst="rect">
            <a:avLst/>
          </a:prstGeom>
          <a:noFill/>
          <a:ln>
            <a:noFill/>
          </a:ln>
        </p:spPr>
      </p:pic>
      <p:pic>
        <p:nvPicPr>
          <p:cNvPr id="162" name="Google Shape;162;p17"/>
          <p:cNvPicPr preferRelativeResize="0"/>
          <p:nvPr/>
        </p:nvPicPr>
        <p:blipFill>
          <a:blip r:embed="rId5">
            <a:alphaModFix/>
          </a:blip>
          <a:stretch>
            <a:fillRect/>
          </a:stretch>
        </p:blipFill>
        <p:spPr>
          <a:xfrm>
            <a:off x="259238" y="3071172"/>
            <a:ext cx="4547289" cy="1863249"/>
          </a:xfrm>
          <a:prstGeom prst="rect">
            <a:avLst/>
          </a:prstGeom>
          <a:noFill/>
          <a:ln>
            <a:noFill/>
          </a:ln>
        </p:spPr>
      </p:pic>
      <p:pic>
        <p:nvPicPr>
          <p:cNvPr id="163" name="Google Shape;163;p17"/>
          <p:cNvPicPr preferRelativeResize="0"/>
          <p:nvPr/>
        </p:nvPicPr>
        <p:blipFill>
          <a:blip r:embed="rId6">
            <a:alphaModFix/>
          </a:blip>
          <a:stretch>
            <a:fillRect/>
          </a:stretch>
        </p:blipFill>
        <p:spPr>
          <a:xfrm>
            <a:off x="4806525" y="3056750"/>
            <a:ext cx="4225526" cy="1863250"/>
          </a:xfrm>
          <a:prstGeom prst="rect">
            <a:avLst/>
          </a:prstGeom>
          <a:noFill/>
          <a:ln>
            <a:noFill/>
          </a:ln>
        </p:spPr>
      </p:pic>
      <p:sp>
        <p:nvSpPr>
          <p:cNvPr id="2" name="Slide Number Placeholder 1">
            <a:extLst>
              <a:ext uri="{FF2B5EF4-FFF2-40B4-BE49-F238E27FC236}">
                <a16:creationId xmlns:a16="http://schemas.microsoft.com/office/drawing/2014/main" id="{6284FC9F-99BF-7F67-A46D-5263BD28367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l" smtClean="0"/>
              <a:t>12</a:t>
            </a:fld>
            <a:endParaRPr lang="el"/>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60"/>
                                        </p:tgtEl>
                                        <p:attrNameLst>
                                          <p:attrName>style.visibility</p:attrName>
                                        </p:attrNameLst>
                                      </p:cBhvr>
                                      <p:to>
                                        <p:strVal val="visible"/>
                                      </p:to>
                                    </p:set>
                                    <p:anim calcmode="lin" valueType="num">
                                      <p:cBhvr additive="base">
                                        <p:cTn id="7" dur="500" fill="hold"/>
                                        <p:tgtEl>
                                          <p:spTgt spid="160"/>
                                        </p:tgtEl>
                                        <p:attrNameLst>
                                          <p:attrName>ppt_x</p:attrName>
                                        </p:attrNameLst>
                                      </p:cBhvr>
                                      <p:tavLst>
                                        <p:tav tm="0">
                                          <p:val>
                                            <p:strVal val="0-#ppt_w/2"/>
                                          </p:val>
                                        </p:tav>
                                        <p:tav tm="100000">
                                          <p:val>
                                            <p:strVal val="#ppt_x"/>
                                          </p:val>
                                        </p:tav>
                                      </p:tavLst>
                                    </p:anim>
                                    <p:anim calcmode="lin" valueType="num">
                                      <p:cBhvr additive="base">
                                        <p:cTn id="8" dur="500" fill="hold"/>
                                        <p:tgtEl>
                                          <p:spTgt spid="160"/>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161"/>
                                        </p:tgtEl>
                                        <p:attrNameLst>
                                          <p:attrName>style.visibility</p:attrName>
                                        </p:attrNameLst>
                                      </p:cBhvr>
                                      <p:to>
                                        <p:strVal val="visible"/>
                                      </p:to>
                                    </p:set>
                                    <p:anim calcmode="lin" valueType="num">
                                      <p:cBhvr additive="base">
                                        <p:cTn id="11" dur="500" fill="hold"/>
                                        <p:tgtEl>
                                          <p:spTgt spid="161"/>
                                        </p:tgtEl>
                                        <p:attrNameLst>
                                          <p:attrName>ppt_x</p:attrName>
                                        </p:attrNameLst>
                                      </p:cBhvr>
                                      <p:tavLst>
                                        <p:tav tm="0">
                                          <p:val>
                                            <p:strVal val="1+#ppt_w/2"/>
                                          </p:val>
                                        </p:tav>
                                        <p:tav tm="100000">
                                          <p:val>
                                            <p:strVal val="#ppt_x"/>
                                          </p:val>
                                        </p:tav>
                                      </p:tavLst>
                                    </p:anim>
                                    <p:anim calcmode="lin" valueType="num">
                                      <p:cBhvr additive="base">
                                        <p:cTn id="12" dur="500" fill="hold"/>
                                        <p:tgtEl>
                                          <p:spTgt spid="161"/>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162"/>
                                        </p:tgtEl>
                                        <p:attrNameLst>
                                          <p:attrName>style.visibility</p:attrName>
                                        </p:attrNameLst>
                                      </p:cBhvr>
                                      <p:to>
                                        <p:strVal val="visible"/>
                                      </p:to>
                                    </p:set>
                                    <p:anim calcmode="lin" valueType="num">
                                      <p:cBhvr additive="base">
                                        <p:cTn id="15" dur="500" fill="hold"/>
                                        <p:tgtEl>
                                          <p:spTgt spid="162"/>
                                        </p:tgtEl>
                                        <p:attrNameLst>
                                          <p:attrName>ppt_x</p:attrName>
                                        </p:attrNameLst>
                                      </p:cBhvr>
                                      <p:tavLst>
                                        <p:tav tm="0">
                                          <p:val>
                                            <p:strVal val="0-#ppt_w/2"/>
                                          </p:val>
                                        </p:tav>
                                        <p:tav tm="100000">
                                          <p:val>
                                            <p:strVal val="#ppt_x"/>
                                          </p:val>
                                        </p:tav>
                                      </p:tavLst>
                                    </p:anim>
                                    <p:anim calcmode="lin" valueType="num">
                                      <p:cBhvr additive="base">
                                        <p:cTn id="16" dur="500" fill="hold"/>
                                        <p:tgtEl>
                                          <p:spTgt spid="162"/>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stCondLst>
                                    <p:cond delay="0"/>
                                  </p:stCondLst>
                                  <p:childTnLst>
                                    <p:set>
                                      <p:cBhvr>
                                        <p:cTn id="18" dur="1" fill="hold">
                                          <p:stCondLst>
                                            <p:cond delay="0"/>
                                          </p:stCondLst>
                                        </p:cTn>
                                        <p:tgtEl>
                                          <p:spTgt spid="163"/>
                                        </p:tgtEl>
                                        <p:attrNameLst>
                                          <p:attrName>style.visibility</p:attrName>
                                        </p:attrNameLst>
                                      </p:cBhvr>
                                      <p:to>
                                        <p:strVal val="visible"/>
                                      </p:to>
                                    </p:set>
                                    <p:anim calcmode="lin" valueType="num">
                                      <p:cBhvr additive="base">
                                        <p:cTn id="19" dur="500" fill="hold"/>
                                        <p:tgtEl>
                                          <p:spTgt spid="163"/>
                                        </p:tgtEl>
                                        <p:attrNameLst>
                                          <p:attrName>ppt_x</p:attrName>
                                        </p:attrNameLst>
                                      </p:cBhvr>
                                      <p:tavLst>
                                        <p:tav tm="0">
                                          <p:val>
                                            <p:strVal val="1+#ppt_w/2"/>
                                          </p:val>
                                        </p:tav>
                                        <p:tav tm="100000">
                                          <p:val>
                                            <p:strVal val="#ppt_x"/>
                                          </p:val>
                                        </p:tav>
                                      </p:tavLst>
                                    </p:anim>
                                    <p:anim calcmode="lin" valueType="num">
                                      <p:cBhvr additive="base">
                                        <p:cTn id="20" dur="500" fill="hold"/>
                                        <p:tgtEl>
                                          <p:spTgt spid="16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9" name="Google Shape;169;p18"/>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170" name="Google Shape;170;p18"/>
          <p:cNvPicPr preferRelativeResize="0"/>
          <p:nvPr/>
        </p:nvPicPr>
        <p:blipFill>
          <a:blip r:embed="rId3">
            <a:alphaModFix/>
          </a:blip>
          <a:stretch>
            <a:fillRect/>
          </a:stretch>
        </p:blipFill>
        <p:spPr>
          <a:xfrm>
            <a:off x="1165400" y="936518"/>
            <a:ext cx="6681100" cy="3678754"/>
          </a:xfrm>
          <a:prstGeom prst="rect">
            <a:avLst/>
          </a:prstGeom>
          <a:noFill/>
          <a:ln>
            <a:noFill/>
          </a:ln>
        </p:spPr>
      </p:pic>
      <p:pic>
        <p:nvPicPr>
          <p:cNvPr id="3" name="Picture 2">
            <a:extLst>
              <a:ext uri="{FF2B5EF4-FFF2-40B4-BE49-F238E27FC236}">
                <a16:creationId xmlns:a16="http://schemas.microsoft.com/office/drawing/2014/main" id="{981689A1-506B-1579-4D18-2FD9E44F2868}"/>
              </a:ext>
            </a:extLst>
          </p:cNvPr>
          <p:cNvPicPr>
            <a:picLocks noChangeAspect="1"/>
          </p:cNvPicPr>
          <p:nvPr/>
        </p:nvPicPr>
        <p:blipFill>
          <a:blip r:embed="rId4"/>
          <a:stretch>
            <a:fillRect/>
          </a:stretch>
        </p:blipFill>
        <p:spPr>
          <a:xfrm>
            <a:off x="1165399" y="948605"/>
            <a:ext cx="6681099" cy="3678754"/>
          </a:xfrm>
          <a:prstGeom prst="rect">
            <a:avLst/>
          </a:prstGeom>
        </p:spPr>
      </p:pic>
      <p:sp>
        <p:nvSpPr>
          <p:cNvPr id="2" name="Slide Number Placeholder 1">
            <a:extLst>
              <a:ext uri="{FF2B5EF4-FFF2-40B4-BE49-F238E27FC236}">
                <a16:creationId xmlns:a16="http://schemas.microsoft.com/office/drawing/2014/main" id="{74D59A04-86D4-806F-96FA-87D9BD86241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l" smtClean="0"/>
              <a:t>13</a:t>
            </a:fld>
            <a:endParaRPr lang="el"/>
          </a:p>
        </p:txBody>
      </p:sp>
      <p:pic>
        <p:nvPicPr>
          <p:cNvPr id="11" name="Picture 10">
            <a:extLst>
              <a:ext uri="{FF2B5EF4-FFF2-40B4-BE49-F238E27FC236}">
                <a16:creationId xmlns:a16="http://schemas.microsoft.com/office/drawing/2014/main" id="{CCDBCDDF-484D-460A-F97F-7B96DB649F5F}"/>
              </a:ext>
            </a:extLst>
          </p:cNvPr>
          <p:cNvPicPr>
            <a:picLocks noChangeAspect="1"/>
          </p:cNvPicPr>
          <p:nvPr/>
        </p:nvPicPr>
        <p:blipFill>
          <a:blip r:embed="rId5"/>
          <a:stretch>
            <a:fillRect/>
          </a:stretch>
        </p:blipFill>
        <p:spPr>
          <a:xfrm>
            <a:off x="1165410" y="936518"/>
            <a:ext cx="6681088" cy="3675599"/>
          </a:xfrm>
          <a:prstGeom prst="rect">
            <a:avLst/>
          </a:prstGeom>
        </p:spPr>
      </p:pic>
      <p:pic>
        <p:nvPicPr>
          <p:cNvPr id="7" name="Picture 6">
            <a:extLst>
              <a:ext uri="{FF2B5EF4-FFF2-40B4-BE49-F238E27FC236}">
                <a16:creationId xmlns:a16="http://schemas.microsoft.com/office/drawing/2014/main" id="{716E7FA2-8B85-952D-A447-5DC355A5B539}"/>
              </a:ext>
            </a:extLst>
          </p:cNvPr>
          <p:cNvPicPr>
            <a:picLocks noChangeAspect="1"/>
          </p:cNvPicPr>
          <p:nvPr/>
        </p:nvPicPr>
        <p:blipFill>
          <a:blip r:embed="rId6"/>
          <a:stretch>
            <a:fillRect/>
          </a:stretch>
        </p:blipFill>
        <p:spPr>
          <a:xfrm>
            <a:off x="1172544" y="942148"/>
            <a:ext cx="6681098" cy="3677113"/>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170"/>
                                        </p:tgtEl>
                                        <p:attrNameLst>
                                          <p:attrName>style.visibility</p:attrName>
                                        </p:attrNameLst>
                                      </p:cBhvr>
                                      <p:to>
                                        <p:strVal val="visible"/>
                                      </p:to>
                                    </p:set>
                                    <p:animEffect transition="in" filter="wipe(down)">
                                      <p:cBhvr>
                                        <p:cTn id="7" dur="500"/>
                                        <p:tgtEl>
                                          <p:spTgt spid="170"/>
                                        </p:tgtEl>
                                      </p:cBhvr>
                                    </p:animEffect>
                                  </p:childTnLst>
                                </p:cTn>
                              </p:par>
                            </p:childTnLst>
                          </p:cTn>
                        </p:par>
                      </p:childTnLst>
                    </p:cTn>
                  </p:par>
                  <p:par>
                    <p:cTn id="8" fill="hold">
                      <p:stCondLst>
                        <p:cond delay="indefinite"/>
                      </p:stCondLst>
                      <p:childTnLst>
                        <p:par>
                          <p:cTn id="9" fill="hold">
                            <p:stCondLst>
                              <p:cond delay="0"/>
                            </p:stCondLst>
                            <p:childTnLst>
                              <p:par>
                                <p:cTn id="10" presetID="6" presetClass="emph" presetSubtype="0" fill="hold" nodeType="clickEffect">
                                  <p:stCondLst>
                                    <p:cond delay="0"/>
                                  </p:stCondLst>
                                  <p:childTnLst>
                                    <p:animScale>
                                      <p:cBhvr>
                                        <p:cTn id="11" dur="2000" fill="hold"/>
                                        <p:tgtEl>
                                          <p:spTgt spid="170"/>
                                        </p:tgtEl>
                                      </p:cBhvr>
                                      <p:by x="25000" y="25000"/>
                                    </p:animScale>
                                  </p:childTnLst>
                                </p:cTn>
                              </p:par>
                              <p:par>
                                <p:cTn id="12" presetID="0" presetClass="path" presetSubtype="0" accel="50000" decel="50000" fill="hold" nodeType="withEffect">
                                  <p:stCondLst>
                                    <p:cond delay="0"/>
                                  </p:stCondLst>
                                  <p:childTnLst>
                                    <p:animMotion origin="layout" path="M -0.00278 0.09907 L -0.00278 0.09907 C -0.00087 0.08858 0.00243 0.0787 0.00295 0.0679 C 0.00555 0.02284 0.00226 0.07901 0.00469 0.04105 C 0.00486 0.03611 0.00521 0.03117 0.00555 0.02623 C 0.00521 0.01759 0.00555 0.00833 0.00469 -0.00031 C 0.00417 -0.00463 0.00226 -0.00803 0.00139 -0.01204 C -0.00104 -0.02284 0.00017 -0.02192 -0.00122 -0.03303 C -0.00156 -0.03642 -0.00226 -0.03982 -0.00278 -0.04321 C -0.00261 -0.06142 -0.00243 -0.07994 -0.00208 -0.09815 C -0.00191 -0.10093 -0.00035 -0.10432 -0.00122 -0.1071 C -0.00261 -0.11111 -0.00521 -0.1142 -0.00781 -0.11574 C -0.01684 -0.12161 -0.02604 -0.12593 -0.03542 -0.12932 C -0.04774 -0.13365 -0.06024 -0.13735 -0.07292 -0.13951 C -0.08889 -0.14229 -0.12118 -0.14383 -0.12118 -0.14383 C -0.13056 -0.14291 -0.14011 -0.1426 -0.14948 -0.14105 C -0.15399 -0.14013 -0.15833 -0.13797 -0.16285 -0.13673 C -0.19202 -0.12809 -0.18472 -0.12994 -0.21042 -0.12624 L -0.26372 -0.12778 C -0.27031 -0.12809 -0.27708 -0.13025 -0.28368 -0.13056 L -0.31788 -0.1321 L -0.32361 -0.13365 " pathEditMode="relative" ptsTypes="AAAAAAAAAAAAAAAAAAAAAA">
                                      <p:cBhvr>
                                        <p:cTn id="13" dur="2000" fill="hold"/>
                                        <p:tgtEl>
                                          <p:spTgt spid="170"/>
                                        </p:tgtEl>
                                        <p:attrNameLst>
                                          <p:attrName>ppt_x</p:attrName>
                                          <p:attrName>ppt_y</p:attrName>
                                        </p:attrNameLst>
                                      </p:cBhvr>
                                    </p:animMotion>
                                  </p:childTnLst>
                                </p:cTn>
                              </p:par>
                              <p:par>
                                <p:cTn id="14" presetID="22" presetClass="entr" presetSubtype="4" fill="hold" nodeType="with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wipe(down)">
                                      <p:cBhvr>
                                        <p:cTn id="16" dur="500"/>
                                        <p:tgtEl>
                                          <p:spTgt spid="3"/>
                                        </p:tgtEl>
                                      </p:cBhvr>
                                    </p:animEffect>
                                  </p:childTnLst>
                                </p:cTn>
                              </p:par>
                            </p:childTnLst>
                          </p:cTn>
                        </p:par>
                      </p:childTnLst>
                    </p:cTn>
                  </p:par>
                  <p:par>
                    <p:cTn id="17" fill="hold">
                      <p:stCondLst>
                        <p:cond delay="indefinite"/>
                      </p:stCondLst>
                      <p:childTnLst>
                        <p:par>
                          <p:cTn id="18" fill="hold">
                            <p:stCondLst>
                              <p:cond delay="0"/>
                            </p:stCondLst>
                            <p:childTnLst>
                              <p:par>
                                <p:cTn id="19" presetID="6" presetClass="emph" presetSubtype="0" fill="hold" nodeType="clickEffect">
                                  <p:stCondLst>
                                    <p:cond delay="0"/>
                                  </p:stCondLst>
                                  <p:childTnLst>
                                    <p:animScale>
                                      <p:cBhvr>
                                        <p:cTn id="20" dur="2000" fill="hold"/>
                                        <p:tgtEl>
                                          <p:spTgt spid="3"/>
                                        </p:tgtEl>
                                      </p:cBhvr>
                                      <p:by x="25000" y="25000"/>
                                    </p:animScale>
                                  </p:childTnLst>
                                </p:cTn>
                              </p:par>
                              <p:par>
                                <p:cTn id="21" presetID="0" presetClass="path" presetSubtype="0" accel="50000" decel="50000" fill="hold" nodeType="withEffect">
                                  <p:stCondLst>
                                    <p:cond delay="0"/>
                                  </p:stCondLst>
                                  <p:childTnLst>
                                    <p:animMotion origin="layout" path="M -0.00434 -0.11821 L -0.00434 -0.11821 L 0.06146 -0.12408 C 0.13993 -0.13272 0.06927 -0.12871 0.14045 -0.13149 C 0.21354 -0.1247 0.17222 -0.12778 0.26476 -0.12408 C 0.27569 -0.11945 0.27187 -0.12315 0.27726 -0.11667 " pathEditMode="relative" ptsTypes="AAAAAA">
                                      <p:cBhvr>
                                        <p:cTn id="22" dur="2000" fill="hold"/>
                                        <p:tgtEl>
                                          <p:spTgt spid="3"/>
                                        </p:tgtEl>
                                        <p:attrNameLst>
                                          <p:attrName>ppt_x</p:attrName>
                                          <p:attrName>ppt_y</p:attrName>
                                        </p:attrNameLst>
                                      </p:cBhvr>
                                    </p:animMotion>
                                  </p:childTnLst>
                                </p:cTn>
                              </p:par>
                              <p:par>
                                <p:cTn id="23" presetID="22" presetClass="entr" presetSubtype="4"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wipe(down)">
                                      <p:cBhvr>
                                        <p:cTn id="25" dur="500"/>
                                        <p:tgtEl>
                                          <p:spTgt spid="11"/>
                                        </p:tgtEl>
                                      </p:cBhvr>
                                    </p:animEffect>
                                  </p:childTnLst>
                                </p:cTn>
                              </p:par>
                            </p:childTnLst>
                          </p:cTn>
                        </p:par>
                      </p:childTnLst>
                    </p:cTn>
                  </p:par>
                  <p:par>
                    <p:cTn id="26" fill="hold">
                      <p:stCondLst>
                        <p:cond delay="indefinite"/>
                      </p:stCondLst>
                      <p:childTnLst>
                        <p:par>
                          <p:cTn id="27" fill="hold">
                            <p:stCondLst>
                              <p:cond delay="0"/>
                            </p:stCondLst>
                            <p:childTnLst>
                              <p:par>
                                <p:cTn id="28" presetID="6" presetClass="emph" presetSubtype="0" fill="hold" nodeType="clickEffect">
                                  <p:stCondLst>
                                    <p:cond delay="0"/>
                                  </p:stCondLst>
                                  <p:childTnLst>
                                    <p:animScale>
                                      <p:cBhvr>
                                        <p:cTn id="29" dur="2000" fill="hold"/>
                                        <p:tgtEl>
                                          <p:spTgt spid="11"/>
                                        </p:tgtEl>
                                      </p:cBhvr>
                                      <p:by x="25000" y="25000"/>
                                    </p:animScale>
                                  </p:childTnLst>
                                </p:cTn>
                              </p:par>
                              <p:par>
                                <p:cTn id="30" presetID="0" presetClass="path" presetSubtype="0" accel="50000" decel="50000" fill="hold" nodeType="withEffect">
                                  <p:stCondLst>
                                    <p:cond delay="0"/>
                                  </p:stCondLst>
                                  <p:childTnLst>
                                    <p:animMotion origin="layout" path="M -0.00452 -0.11204 L -0.00452 -0.11173 C -0.00104 -0.06574 -0.00087 -0.07037 0.00017 -0.02192 C 0.00087 0.00926 0.00104 0.04012 0.00173 0.07129 C 0.00191 0.07808 0.00208 0.08518 0.0026 0.09197 C 0.00312 0.10061 0.00382 0.10524 0.00486 0.11296 C 0.00573 0.13426 0.00573 0.1395 0.00729 0.16296 C 0.00746 0.16697 0.00746 0.17129 0.00798 0.17531 C 0.00833 0.17808 0.0092 0.18086 0.00955 0.18364 C 0.01198 0.20247 0.01042 0.19568 0.01198 0.21142 C 0.01267 0.22006 0.0125 0.2142 0.01423 0.22253 C 0.01458 0.22438 0.01476 0.22623 0.0151 0.22808 C 0.01476 0.23642 0.01753 0.24722 0.01423 0.25308 C 0.0125 0.25617 -0.00938 0.24815 -0.01077 0.24753 C -0.0309 0.24166 -0.03073 0.24475 -0.06077 0.24352 C -0.06875 0.24321 -0.07691 0.24228 -0.0849 0.24197 L -0.23264 0.24074 C -0.24219 0.23981 -0.25052 0.2392 -0.2599 0.23796 C -0.26268 0.23734 -0.26511 0.23673 -0.26771 0.23642 L -0.28889 0.23364 C -0.29167 0.23333 -0.29462 0.23302 -0.2974 0.2324 C -0.30799 0.22963 -0.30434 0.2287 -0.31545 0.22808 C -0.3224 0.22778 -0.32952 0.22808 -0.33646 0.22808 " pathEditMode="relative" rAng="0" ptsTypes="AAAAAAAAAAAAAAAAAAAAAAA">
                                      <p:cBhvr>
                                        <p:cTn id="31" dur="2000" fill="hold"/>
                                        <p:tgtEl>
                                          <p:spTgt spid="11"/>
                                        </p:tgtEl>
                                        <p:attrNameLst>
                                          <p:attrName>ppt_x</p:attrName>
                                          <p:attrName>ppt_y</p:attrName>
                                        </p:attrNameLst>
                                      </p:cBhvr>
                                      <p:rCtr x="-15590" y="18272"/>
                                    </p:animMotion>
                                  </p:childTnLst>
                                </p:cTn>
                              </p:par>
                              <p:par>
                                <p:cTn id="32" presetID="22" presetClass="entr" presetSubtype="4" fill="hold" nodeType="with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wipe(down)">
                                      <p:cBhvr>
                                        <p:cTn id="3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B8B7AF-C53B-DFDE-6C40-FC5FB4D65C57}"/>
              </a:ext>
            </a:extLst>
          </p:cNvPr>
          <p:cNvSpPr>
            <a:spLocks noGrp="1"/>
          </p:cNvSpPr>
          <p:nvPr>
            <p:ph type="title"/>
          </p:nvPr>
        </p:nvSpPr>
        <p:spPr>
          <a:xfrm>
            <a:off x="1297500" y="272464"/>
            <a:ext cx="7038900" cy="914100"/>
          </a:xfrm>
        </p:spPr>
        <p:txBody>
          <a:bodyPr/>
          <a:lstStyle/>
          <a:p>
            <a:r>
              <a:rPr lang="en-US" dirty="0"/>
              <a:t>Features</a:t>
            </a:r>
            <a:endParaRPr lang="el-GR" dirty="0"/>
          </a:p>
        </p:txBody>
      </p:sp>
      <p:sp>
        <p:nvSpPr>
          <p:cNvPr id="3" name="Text Placeholder 2">
            <a:extLst>
              <a:ext uri="{FF2B5EF4-FFF2-40B4-BE49-F238E27FC236}">
                <a16:creationId xmlns:a16="http://schemas.microsoft.com/office/drawing/2014/main" id="{C079DCE9-CAC7-7838-9469-BDC6CBAED6AB}"/>
              </a:ext>
            </a:extLst>
          </p:cNvPr>
          <p:cNvSpPr>
            <a:spLocks noGrp="1"/>
          </p:cNvSpPr>
          <p:nvPr>
            <p:ph type="body" idx="1"/>
          </p:nvPr>
        </p:nvSpPr>
        <p:spPr>
          <a:xfrm>
            <a:off x="1151202" y="790407"/>
            <a:ext cx="3874575" cy="418413"/>
          </a:xfrm>
        </p:spPr>
        <p:txBody>
          <a:bodyPr/>
          <a:lstStyle/>
          <a:p>
            <a:pPr marL="146050" indent="0">
              <a:buNone/>
            </a:pPr>
            <a:r>
              <a:rPr lang="en-US" dirty="0"/>
              <a:t>The program offers a multitude of features: </a:t>
            </a:r>
          </a:p>
        </p:txBody>
      </p:sp>
      <p:sp>
        <p:nvSpPr>
          <p:cNvPr id="4" name="Slide Number Placeholder 3">
            <a:extLst>
              <a:ext uri="{FF2B5EF4-FFF2-40B4-BE49-F238E27FC236}">
                <a16:creationId xmlns:a16="http://schemas.microsoft.com/office/drawing/2014/main" id="{75C346A0-DB23-F16B-4CAC-7175ECEB004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l" smtClean="0"/>
              <a:t>14</a:t>
            </a:fld>
            <a:endParaRPr lang="el"/>
          </a:p>
        </p:txBody>
      </p:sp>
      <p:sp>
        <p:nvSpPr>
          <p:cNvPr id="6" name="Text Placeholder 2">
            <a:extLst>
              <a:ext uri="{FF2B5EF4-FFF2-40B4-BE49-F238E27FC236}">
                <a16:creationId xmlns:a16="http://schemas.microsoft.com/office/drawing/2014/main" id="{249A8368-E5AC-6565-6EB2-6878DE9811FE}"/>
              </a:ext>
            </a:extLst>
          </p:cNvPr>
          <p:cNvSpPr txBox="1">
            <a:spLocks/>
          </p:cNvSpPr>
          <p:nvPr/>
        </p:nvSpPr>
        <p:spPr>
          <a:xfrm>
            <a:off x="1140334" y="1236978"/>
            <a:ext cx="3874575" cy="418413"/>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lt1"/>
              </a:buClr>
              <a:buSzPts val="1300"/>
              <a:buFont typeface="Lato"/>
              <a:buChar char="●"/>
              <a:defRPr sz="1300" b="0" i="0" u="none" strike="noStrike" cap="none">
                <a:solidFill>
                  <a:schemeClr val="lt1"/>
                </a:solidFill>
                <a:latin typeface="Lato"/>
                <a:ea typeface="Lato"/>
                <a:cs typeface="Lato"/>
                <a:sym typeface="Lato"/>
              </a:defRPr>
            </a:lvl1pPr>
            <a:lvl2pPr marL="914400" marR="0" lvl="1" indent="-298450" algn="l" rtl="0">
              <a:lnSpc>
                <a:spcPct val="115000"/>
              </a:lnSpc>
              <a:spcBef>
                <a:spcPts val="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2pPr>
            <a:lvl3pPr marL="1371600" marR="0" lvl="2" indent="-298450" algn="l" rtl="0">
              <a:lnSpc>
                <a:spcPct val="115000"/>
              </a:lnSpc>
              <a:spcBef>
                <a:spcPts val="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3pPr>
            <a:lvl4pPr marL="1828800" marR="0" lvl="3" indent="-298450" algn="l" rtl="0">
              <a:lnSpc>
                <a:spcPct val="115000"/>
              </a:lnSpc>
              <a:spcBef>
                <a:spcPts val="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4pPr>
            <a:lvl5pPr marL="2286000" marR="0" lvl="4" indent="-298450" algn="l" rtl="0">
              <a:lnSpc>
                <a:spcPct val="115000"/>
              </a:lnSpc>
              <a:spcBef>
                <a:spcPts val="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5pPr>
            <a:lvl6pPr marL="2743200" marR="0" lvl="5" indent="-298450" algn="l" rtl="0">
              <a:lnSpc>
                <a:spcPct val="115000"/>
              </a:lnSpc>
              <a:spcBef>
                <a:spcPts val="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6pPr>
            <a:lvl7pPr marL="3200400" marR="0" lvl="6" indent="-298450" algn="l" rtl="0">
              <a:lnSpc>
                <a:spcPct val="115000"/>
              </a:lnSpc>
              <a:spcBef>
                <a:spcPts val="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7pPr>
            <a:lvl8pPr marL="3657600" marR="0" lvl="7" indent="-298450" algn="l" rtl="0">
              <a:lnSpc>
                <a:spcPct val="115000"/>
              </a:lnSpc>
              <a:spcBef>
                <a:spcPts val="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8pPr>
            <a:lvl9pPr marL="4114800" marR="0" lvl="8" indent="-298450" algn="l" rtl="0">
              <a:lnSpc>
                <a:spcPct val="115000"/>
              </a:lnSpc>
              <a:spcBef>
                <a:spcPts val="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9pPr>
          </a:lstStyle>
          <a:p>
            <a:r>
              <a:rPr lang="en-US" dirty="0"/>
              <a:t>Set Destination</a:t>
            </a:r>
          </a:p>
        </p:txBody>
      </p:sp>
      <p:pic>
        <p:nvPicPr>
          <p:cNvPr id="8" name="Picture 7">
            <a:extLst>
              <a:ext uri="{FF2B5EF4-FFF2-40B4-BE49-F238E27FC236}">
                <a16:creationId xmlns:a16="http://schemas.microsoft.com/office/drawing/2014/main" id="{C3F9BFEE-889D-408C-0874-92020D8B6B05}"/>
              </a:ext>
            </a:extLst>
          </p:cNvPr>
          <p:cNvPicPr>
            <a:picLocks noChangeAspect="1"/>
          </p:cNvPicPr>
          <p:nvPr/>
        </p:nvPicPr>
        <p:blipFill>
          <a:blip r:embed="rId2"/>
          <a:stretch>
            <a:fillRect/>
          </a:stretch>
        </p:blipFill>
        <p:spPr>
          <a:xfrm>
            <a:off x="690562" y="2776489"/>
            <a:ext cx="3517107" cy="1976485"/>
          </a:xfrm>
          <a:prstGeom prst="rect">
            <a:avLst/>
          </a:prstGeom>
        </p:spPr>
      </p:pic>
      <p:pic>
        <p:nvPicPr>
          <p:cNvPr id="10" name="Picture 9">
            <a:extLst>
              <a:ext uri="{FF2B5EF4-FFF2-40B4-BE49-F238E27FC236}">
                <a16:creationId xmlns:a16="http://schemas.microsoft.com/office/drawing/2014/main" id="{0F3CED8C-2408-F04A-35AA-8317DDE8D124}"/>
              </a:ext>
            </a:extLst>
          </p:cNvPr>
          <p:cNvPicPr>
            <a:picLocks noChangeAspect="1"/>
          </p:cNvPicPr>
          <p:nvPr/>
        </p:nvPicPr>
        <p:blipFill>
          <a:blip r:embed="rId3"/>
          <a:stretch>
            <a:fillRect/>
          </a:stretch>
        </p:blipFill>
        <p:spPr>
          <a:xfrm>
            <a:off x="4816950" y="2758070"/>
            <a:ext cx="3517107" cy="1976485"/>
          </a:xfrm>
          <a:prstGeom prst="rect">
            <a:avLst/>
          </a:prstGeom>
        </p:spPr>
      </p:pic>
      <p:sp>
        <p:nvSpPr>
          <p:cNvPr id="11" name="Text Placeholder 2">
            <a:extLst>
              <a:ext uri="{FF2B5EF4-FFF2-40B4-BE49-F238E27FC236}">
                <a16:creationId xmlns:a16="http://schemas.microsoft.com/office/drawing/2014/main" id="{B57175EA-5791-9EE8-97FE-4A5429205AF8}"/>
              </a:ext>
            </a:extLst>
          </p:cNvPr>
          <p:cNvSpPr txBox="1">
            <a:spLocks/>
          </p:cNvSpPr>
          <p:nvPr/>
        </p:nvSpPr>
        <p:spPr>
          <a:xfrm>
            <a:off x="1140333" y="1498595"/>
            <a:ext cx="3874575" cy="418413"/>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lt1"/>
              </a:buClr>
              <a:buSzPts val="1300"/>
              <a:buFont typeface="Lato"/>
              <a:buChar char="●"/>
              <a:defRPr sz="1300" b="0" i="0" u="none" strike="noStrike" cap="none">
                <a:solidFill>
                  <a:schemeClr val="lt1"/>
                </a:solidFill>
                <a:latin typeface="Lato"/>
                <a:ea typeface="Lato"/>
                <a:cs typeface="Lato"/>
                <a:sym typeface="Lato"/>
              </a:defRPr>
            </a:lvl1pPr>
            <a:lvl2pPr marL="914400" marR="0" lvl="1" indent="-298450" algn="l" rtl="0">
              <a:lnSpc>
                <a:spcPct val="115000"/>
              </a:lnSpc>
              <a:spcBef>
                <a:spcPts val="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2pPr>
            <a:lvl3pPr marL="1371600" marR="0" lvl="2" indent="-298450" algn="l" rtl="0">
              <a:lnSpc>
                <a:spcPct val="115000"/>
              </a:lnSpc>
              <a:spcBef>
                <a:spcPts val="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3pPr>
            <a:lvl4pPr marL="1828800" marR="0" lvl="3" indent="-298450" algn="l" rtl="0">
              <a:lnSpc>
                <a:spcPct val="115000"/>
              </a:lnSpc>
              <a:spcBef>
                <a:spcPts val="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4pPr>
            <a:lvl5pPr marL="2286000" marR="0" lvl="4" indent="-298450" algn="l" rtl="0">
              <a:lnSpc>
                <a:spcPct val="115000"/>
              </a:lnSpc>
              <a:spcBef>
                <a:spcPts val="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5pPr>
            <a:lvl6pPr marL="2743200" marR="0" lvl="5" indent="-298450" algn="l" rtl="0">
              <a:lnSpc>
                <a:spcPct val="115000"/>
              </a:lnSpc>
              <a:spcBef>
                <a:spcPts val="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6pPr>
            <a:lvl7pPr marL="3200400" marR="0" lvl="6" indent="-298450" algn="l" rtl="0">
              <a:lnSpc>
                <a:spcPct val="115000"/>
              </a:lnSpc>
              <a:spcBef>
                <a:spcPts val="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7pPr>
            <a:lvl8pPr marL="3657600" marR="0" lvl="7" indent="-298450" algn="l" rtl="0">
              <a:lnSpc>
                <a:spcPct val="115000"/>
              </a:lnSpc>
              <a:spcBef>
                <a:spcPts val="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8pPr>
            <a:lvl9pPr marL="4114800" marR="0" lvl="8" indent="-298450" algn="l" rtl="0">
              <a:lnSpc>
                <a:spcPct val="115000"/>
              </a:lnSpc>
              <a:spcBef>
                <a:spcPts val="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9pPr>
          </a:lstStyle>
          <a:p>
            <a:r>
              <a:rPr lang="en-US" dirty="0"/>
              <a:t>Teleport</a:t>
            </a:r>
          </a:p>
        </p:txBody>
      </p:sp>
      <p:pic>
        <p:nvPicPr>
          <p:cNvPr id="13" name="Picture 12">
            <a:extLst>
              <a:ext uri="{FF2B5EF4-FFF2-40B4-BE49-F238E27FC236}">
                <a16:creationId xmlns:a16="http://schemas.microsoft.com/office/drawing/2014/main" id="{921C361D-20D9-0AFE-86E6-C2D05F48B34B}"/>
              </a:ext>
            </a:extLst>
          </p:cNvPr>
          <p:cNvPicPr>
            <a:picLocks noChangeAspect="1"/>
          </p:cNvPicPr>
          <p:nvPr/>
        </p:nvPicPr>
        <p:blipFill>
          <a:blip r:embed="rId4"/>
          <a:stretch>
            <a:fillRect/>
          </a:stretch>
        </p:blipFill>
        <p:spPr>
          <a:xfrm>
            <a:off x="690562" y="2753872"/>
            <a:ext cx="7643495" cy="1995878"/>
          </a:xfrm>
          <a:prstGeom prst="rect">
            <a:avLst/>
          </a:prstGeom>
        </p:spPr>
      </p:pic>
      <p:sp>
        <p:nvSpPr>
          <p:cNvPr id="14" name="Text Placeholder 2">
            <a:extLst>
              <a:ext uri="{FF2B5EF4-FFF2-40B4-BE49-F238E27FC236}">
                <a16:creationId xmlns:a16="http://schemas.microsoft.com/office/drawing/2014/main" id="{9A151B58-FD1C-2C4B-ED8A-E202D4ED2E8E}"/>
              </a:ext>
            </a:extLst>
          </p:cNvPr>
          <p:cNvSpPr txBox="1">
            <a:spLocks/>
          </p:cNvSpPr>
          <p:nvPr/>
        </p:nvSpPr>
        <p:spPr>
          <a:xfrm>
            <a:off x="1140332" y="1799816"/>
            <a:ext cx="3874575" cy="418413"/>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lt1"/>
              </a:buClr>
              <a:buSzPts val="1300"/>
              <a:buFont typeface="Lato"/>
              <a:buChar char="●"/>
              <a:defRPr sz="1300" b="0" i="0" u="none" strike="noStrike" cap="none">
                <a:solidFill>
                  <a:schemeClr val="lt1"/>
                </a:solidFill>
                <a:latin typeface="Lato"/>
                <a:ea typeface="Lato"/>
                <a:cs typeface="Lato"/>
                <a:sym typeface="Lato"/>
              </a:defRPr>
            </a:lvl1pPr>
            <a:lvl2pPr marL="914400" marR="0" lvl="1" indent="-298450" algn="l" rtl="0">
              <a:lnSpc>
                <a:spcPct val="115000"/>
              </a:lnSpc>
              <a:spcBef>
                <a:spcPts val="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2pPr>
            <a:lvl3pPr marL="1371600" marR="0" lvl="2" indent="-298450" algn="l" rtl="0">
              <a:lnSpc>
                <a:spcPct val="115000"/>
              </a:lnSpc>
              <a:spcBef>
                <a:spcPts val="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3pPr>
            <a:lvl4pPr marL="1828800" marR="0" lvl="3" indent="-298450" algn="l" rtl="0">
              <a:lnSpc>
                <a:spcPct val="115000"/>
              </a:lnSpc>
              <a:spcBef>
                <a:spcPts val="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4pPr>
            <a:lvl5pPr marL="2286000" marR="0" lvl="4" indent="-298450" algn="l" rtl="0">
              <a:lnSpc>
                <a:spcPct val="115000"/>
              </a:lnSpc>
              <a:spcBef>
                <a:spcPts val="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5pPr>
            <a:lvl6pPr marL="2743200" marR="0" lvl="5" indent="-298450" algn="l" rtl="0">
              <a:lnSpc>
                <a:spcPct val="115000"/>
              </a:lnSpc>
              <a:spcBef>
                <a:spcPts val="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6pPr>
            <a:lvl7pPr marL="3200400" marR="0" lvl="6" indent="-298450" algn="l" rtl="0">
              <a:lnSpc>
                <a:spcPct val="115000"/>
              </a:lnSpc>
              <a:spcBef>
                <a:spcPts val="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7pPr>
            <a:lvl8pPr marL="3657600" marR="0" lvl="7" indent="-298450" algn="l" rtl="0">
              <a:lnSpc>
                <a:spcPct val="115000"/>
              </a:lnSpc>
              <a:spcBef>
                <a:spcPts val="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8pPr>
            <a:lvl9pPr marL="4114800" marR="0" lvl="8" indent="-298450" algn="l" rtl="0">
              <a:lnSpc>
                <a:spcPct val="115000"/>
              </a:lnSpc>
              <a:spcBef>
                <a:spcPts val="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9pPr>
          </a:lstStyle>
          <a:p>
            <a:r>
              <a:rPr lang="en-US" dirty="0"/>
              <a:t>Limited  Mobility – Elevator Toggle</a:t>
            </a:r>
          </a:p>
        </p:txBody>
      </p:sp>
      <p:pic>
        <p:nvPicPr>
          <p:cNvPr id="18" name="Picture 17">
            <a:extLst>
              <a:ext uri="{FF2B5EF4-FFF2-40B4-BE49-F238E27FC236}">
                <a16:creationId xmlns:a16="http://schemas.microsoft.com/office/drawing/2014/main" id="{61E8D1CB-B5D7-A0A3-A6D2-1C6924A1C838}"/>
              </a:ext>
            </a:extLst>
          </p:cNvPr>
          <p:cNvPicPr>
            <a:picLocks noChangeAspect="1"/>
          </p:cNvPicPr>
          <p:nvPr/>
        </p:nvPicPr>
        <p:blipFill>
          <a:blip r:embed="rId5"/>
          <a:stretch>
            <a:fillRect/>
          </a:stretch>
        </p:blipFill>
        <p:spPr>
          <a:xfrm>
            <a:off x="6093620" y="393750"/>
            <a:ext cx="2561778" cy="4572787"/>
          </a:xfrm>
          <a:prstGeom prst="rect">
            <a:avLst/>
          </a:prstGeom>
        </p:spPr>
      </p:pic>
      <p:pic>
        <p:nvPicPr>
          <p:cNvPr id="20" name="Picture 19">
            <a:extLst>
              <a:ext uri="{FF2B5EF4-FFF2-40B4-BE49-F238E27FC236}">
                <a16:creationId xmlns:a16="http://schemas.microsoft.com/office/drawing/2014/main" id="{E40A6974-6036-3935-72A5-854B3DB5A4F5}"/>
              </a:ext>
            </a:extLst>
          </p:cNvPr>
          <p:cNvPicPr>
            <a:picLocks noChangeAspect="1"/>
          </p:cNvPicPr>
          <p:nvPr/>
        </p:nvPicPr>
        <p:blipFill>
          <a:blip r:embed="rId6"/>
          <a:stretch>
            <a:fillRect/>
          </a:stretch>
        </p:blipFill>
        <p:spPr>
          <a:xfrm>
            <a:off x="1140335" y="2946212"/>
            <a:ext cx="4133850" cy="1600200"/>
          </a:xfrm>
          <a:prstGeom prst="rect">
            <a:avLst/>
          </a:prstGeom>
        </p:spPr>
      </p:pic>
      <p:sp>
        <p:nvSpPr>
          <p:cNvPr id="21" name="Text Placeholder 2">
            <a:extLst>
              <a:ext uri="{FF2B5EF4-FFF2-40B4-BE49-F238E27FC236}">
                <a16:creationId xmlns:a16="http://schemas.microsoft.com/office/drawing/2014/main" id="{C0676986-C9DB-744D-A764-1BA833401821}"/>
              </a:ext>
            </a:extLst>
          </p:cNvPr>
          <p:cNvSpPr txBox="1">
            <a:spLocks/>
          </p:cNvSpPr>
          <p:nvPr/>
        </p:nvSpPr>
        <p:spPr>
          <a:xfrm>
            <a:off x="1151201" y="2109914"/>
            <a:ext cx="3874575" cy="418413"/>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lt1"/>
              </a:buClr>
              <a:buSzPts val="1300"/>
              <a:buFont typeface="Lato"/>
              <a:buChar char="●"/>
              <a:defRPr sz="1300" b="0" i="0" u="none" strike="noStrike" cap="none">
                <a:solidFill>
                  <a:schemeClr val="lt1"/>
                </a:solidFill>
                <a:latin typeface="Lato"/>
                <a:ea typeface="Lato"/>
                <a:cs typeface="Lato"/>
                <a:sym typeface="Lato"/>
              </a:defRPr>
            </a:lvl1pPr>
            <a:lvl2pPr marL="914400" marR="0" lvl="1" indent="-298450" algn="l" rtl="0">
              <a:lnSpc>
                <a:spcPct val="115000"/>
              </a:lnSpc>
              <a:spcBef>
                <a:spcPts val="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2pPr>
            <a:lvl3pPr marL="1371600" marR="0" lvl="2" indent="-298450" algn="l" rtl="0">
              <a:lnSpc>
                <a:spcPct val="115000"/>
              </a:lnSpc>
              <a:spcBef>
                <a:spcPts val="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3pPr>
            <a:lvl4pPr marL="1828800" marR="0" lvl="3" indent="-298450" algn="l" rtl="0">
              <a:lnSpc>
                <a:spcPct val="115000"/>
              </a:lnSpc>
              <a:spcBef>
                <a:spcPts val="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4pPr>
            <a:lvl5pPr marL="2286000" marR="0" lvl="4" indent="-298450" algn="l" rtl="0">
              <a:lnSpc>
                <a:spcPct val="115000"/>
              </a:lnSpc>
              <a:spcBef>
                <a:spcPts val="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5pPr>
            <a:lvl6pPr marL="2743200" marR="0" lvl="5" indent="-298450" algn="l" rtl="0">
              <a:lnSpc>
                <a:spcPct val="115000"/>
              </a:lnSpc>
              <a:spcBef>
                <a:spcPts val="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6pPr>
            <a:lvl7pPr marL="3200400" marR="0" lvl="6" indent="-298450" algn="l" rtl="0">
              <a:lnSpc>
                <a:spcPct val="115000"/>
              </a:lnSpc>
              <a:spcBef>
                <a:spcPts val="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7pPr>
            <a:lvl8pPr marL="3657600" marR="0" lvl="7" indent="-298450" algn="l" rtl="0">
              <a:lnSpc>
                <a:spcPct val="115000"/>
              </a:lnSpc>
              <a:spcBef>
                <a:spcPts val="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8pPr>
            <a:lvl9pPr marL="4114800" marR="0" lvl="8" indent="-298450" algn="l" rtl="0">
              <a:lnSpc>
                <a:spcPct val="115000"/>
              </a:lnSpc>
              <a:spcBef>
                <a:spcPts val="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9pPr>
          </a:lstStyle>
          <a:p>
            <a:r>
              <a:rPr lang="en-US" dirty="0"/>
              <a:t>Personnel Information</a:t>
            </a:r>
          </a:p>
        </p:txBody>
      </p:sp>
      <p:pic>
        <p:nvPicPr>
          <p:cNvPr id="23" name="Picture 22">
            <a:extLst>
              <a:ext uri="{FF2B5EF4-FFF2-40B4-BE49-F238E27FC236}">
                <a16:creationId xmlns:a16="http://schemas.microsoft.com/office/drawing/2014/main" id="{84F84B88-E182-9743-8ADE-155B90253544}"/>
              </a:ext>
            </a:extLst>
          </p:cNvPr>
          <p:cNvPicPr>
            <a:picLocks noChangeAspect="1"/>
          </p:cNvPicPr>
          <p:nvPr/>
        </p:nvPicPr>
        <p:blipFill>
          <a:blip r:embed="rId7"/>
          <a:stretch>
            <a:fillRect/>
          </a:stretch>
        </p:blipFill>
        <p:spPr>
          <a:xfrm>
            <a:off x="4020458" y="2318227"/>
            <a:ext cx="5052118" cy="2756723"/>
          </a:xfrm>
          <a:prstGeom prst="rect">
            <a:avLst/>
          </a:prstGeom>
        </p:spPr>
      </p:pic>
      <p:sp>
        <p:nvSpPr>
          <p:cNvPr id="24" name="Text Placeholder 2">
            <a:extLst>
              <a:ext uri="{FF2B5EF4-FFF2-40B4-BE49-F238E27FC236}">
                <a16:creationId xmlns:a16="http://schemas.microsoft.com/office/drawing/2014/main" id="{3EE21501-5FD9-3E94-983D-6A3077045B3F}"/>
              </a:ext>
            </a:extLst>
          </p:cNvPr>
          <p:cNvSpPr txBox="1">
            <a:spLocks/>
          </p:cNvSpPr>
          <p:nvPr/>
        </p:nvSpPr>
        <p:spPr>
          <a:xfrm>
            <a:off x="1161008" y="2445577"/>
            <a:ext cx="3874575" cy="418413"/>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lt1"/>
              </a:buClr>
              <a:buSzPts val="1300"/>
              <a:buFont typeface="Lato"/>
              <a:buChar char="●"/>
              <a:defRPr sz="1300" b="0" i="0" u="none" strike="noStrike" cap="none">
                <a:solidFill>
                  <a:schemeClr val="lt1"/>
                </a:solidFill>
                <a:latin typeface="Lato"/>
                <a:ea typeface="Lato"/>
                <a:cs typeface="Lato"/>
                <a:sym typeface="Lato"/>
              </a:defRPr>
            </a:lvl1pPr>
            <a:lvl2pPr marL="914400" marR="0" lvl="1" indent="-298450" algn="l" rtl="0">
              <a:lnSpc>
                <a:spcPct val="115000"/>
              </a:lnSpc>
              <a:spcBef>
                <a:spcPts val="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2pPr>
            <a:lvl3pPr marL="1371600" marR="0" lvl="2" indent="-298450" algn="l" rtl="0">
              <a:lnSpc>
                <a:spcPct val="115000"/>
              </a:lnSpc>
              <a:spcBef>
                <a:spcPts val="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3pPr>
            <a:lvl4pPr marL="1828800" marR="0" lvl="3" indent="-298450" algn="l" rtl="0">
              <a:lnSpc>
                <a:spcPct val="115000"/>
              </a:lnSpc>
              <a:spcBef>
                <a:spcPts val="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4pPr>
            <a:lvl5pPr marL="2286000" marR="0" lvl="4" indent="-298450" algn="l" rtl="0">
              <a:lnSpc>
                <a:spcPct val="115000"/>
              </a:lnSpc>
              <a:spcBef>
                <a:spcPts val="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5pPr>
            <a:lvl6pPr marL="2743200" marR="0" lvl="5" indent="-298450" algn="l" rtl="0">
              <a:lnSpc>
                <a:spcPct val="115000"/>
              </a:lnSpc>
              <a:spcBef>
                <a:spcPts val="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6pPr>
            <a:lvl7pPr marL="3200400" marR="0" lvl="6" indent="-298450" algn="l" rtl="0">
              <a:lnSpc>
                <a:spcPct val="115000"/>
              </a:lnSpc>
              <a:spcBef>
                <a:spcPts val="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7pPr>
            <a:lvl8pPr marL="3657600" marR="0" lvl="7" indent="-298450" algn="l" rtl="0">
              <a:lnSpc>
                <a:spcPct val="115000"/>
              </a:lnSpc>
              <a:spcBef>
                <a:spcPts val="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8pPr>
            <a:lvl9pPr marL="4114800" marR="0" lvl="8" indent="-298450" algn="l" rtl="0">
              <a:lnSpc>
                <a:spcPct val="115000"/>
              </a:lnSpc>
              <a:spcBef>
                <a:spcPts val="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9pPr>
          </a:lstStyle>
          <a:p>
            <a:r>
              <a:rPr lang="en-US" dirty="0"/>
              <a:t>Semester Timetable</a:t>
            </a:r>
          </a:p>
        </p:txBody>
      </p:sp>
      <p:pic>
        <p:nvPicPr>
          <p:cNvPr id="26" name="Picture 25">
            <a:extLst>
              <a:ext uri="{FF2B5EF4-FFF2-40B4-BE49-F238E27FC236}">
                <a16:creationId xmlns:a16="http://schemas.microsoft.com/office/drawing/2014/main" id="{E709D59A-72A9-ADD9-F0A0-8206671E8D1C}"/>
              </a:ext>
            </a:extLst>
          </p:cNvPr>
          <p:cNvPicPr>
            <a:picLocks noChangeAspect="1"/>
          </p:cNvPicPr>
          <p:nvPr/>
        </p:nvPicPr>
        <p:blipFill>
          <a:blip r:embed="rId8"/>
          <a:stretch>
            <a:fillRect/>
          </a:stretch>
        </p:blipFill>
        <p:spPr>
          <a:xfrm>
            <a:off x="4020458" y="2330724"/>
            <a:ext cx="5052118" cy="2744153"/>
          </a:xfrm>
          <a:prstGeom prst="rect">
            <a:avLst/>
          </a:prstGeom>
        </p:spPr>
      </p:pic>
      <p:sp>
        <p:nvSpPr>
          <p:cNvPr id="27" name="Text Placeholder 2">
            <a:extLst>
              <a:ext uri="{FF2B5EF4-FFF2-40B4-BE49-F238E27FC236}">
                <a16:creationId xmlns:a16="http://schemas.microsoft.com/office/drawing/2014/main" id="{A307C6D5-13DF-4E38-C34B-274D97539B61}"/>
              </a:ext>
            </a:extLst>
          </p:cNvPr>
          <p:cNvSpPr txBox="1">
            <a:spLocks/>
          </p:cNvSpPr>
          <p:nvPr/>
        </p:nvSpPr>
        <p:spPr>
          <a:xfrm>
            <a:off x="1161007" y="2720752"/>
            <a:ext cx="3874575" cy="418413"/>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lt1"/>
              </a:buClr>
              <a:buSzPts val="1300"/>
              <a:buFont typeface="Lato"/>
              <a:buChar char="●"/>
              <a:defRPr sz="1300" b="0" i="0" u="none" strike="noStrike" cap="none">
                <a:solidFill>
                  <a:schemeClr val="lt1"/>
                </a:solidFill>
                <a:latin typeface="Lato"/>
                <a:ea typeface="Lato"/>
                <a:cs typeface="Lato"/>
                <a:sym typeface="Lato"/>
              </a:defRPr>
            </a:lvl1pPr>
            <a:lvl2pPr marL="914400" marR="0" lvl="1" indent="-298450" algn="l" rtl="0">
              <a:lnSpc>
                <a:spcPct val="115000"/>
              </a:lnSpc>
              <a:spcBef>
                <a:spcPts val="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2pPr>
            <a:lvl3pPr marL="1371600" marR="0" lvl="2" indent="-298450" algn="l" rtl="0">
              <a:lnSpc>
                <a:spcPct val="115000"/>
              </a:lnSpc>
              <a:spcBef>
                <a:spcPts val="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3pPr>
            <a:lvl4pPr marL="1828800" marR="0" lvl="3" indent="-298450" algn="l" rtl="0">
              <a:lnSpc>
                <a:spcPct val="115000"/>
              </a:lnSpc>
              <a:spcBef>
                <a:spcPts val="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4pPr>
            <a:lvl5pPr marL="2286000" marR="0" lvl="4" indent="-298450" algn="l" rtl="0">
              <a:lnSpc>
                <a:spcPct val="115000"/>
              </a:lnSpc>
              <a:spcBef>
                <a:spcPts val="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5pPr>
            <a:lvl6pPr marL="2743200" marR="0" lvl="5" indent="-298450" algn="l" rtl="0">
              <a:lnSpc>
                <a:spcPct val="115000"/>
              </a:lnSpc>
              <a:spcBef>
                <a:spcPts val="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6pPr>
            <a:lvl7pPr marL="3200400" marR="0" lvl="6" indent="-298450" algn="l" rtl="0">
              <a:lnSpc>
                <a:spcPct val="115000"/>
              </a:lnSpc>
              <a:spcBef>
                <a:spcPts val="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7pPr>
            <a:lvl8pPr marL="3657600" marR="0" lvl="7" indent="-298450" algn="l" rtl="0">
              <a:lnSpc>
                <a:spcPct val="115000"/>
              </a:lnSpc>
              <a:spcBef>
                <a:spcPts val="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8pPr>
            <a:lvl9pPr marL="4114800" marR="0" lvl="8" indent="-298450" algn="l" rtl="0">
              <a:lnSpc>
                <a:spcPct val="115000"/>
              </a:lnSpc>
              <a:spcBef>
                <a:spcPts val="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9pPr>
          </a:lstStyle>
          <a:p>
            <a:r>
              <a:rPr lang="en-US" dirty="0"/>
              <a:t>Subject Lists</a:t>
            </a:r>
          </a:p>
        </p:txBody>
      </p:sp>
      <p:pic>
        <p:nvPicPr>
          <p:cNvPr id="33" name="Picture 32">
            <a:extLst>
              <a:ext uri="{FF2B5EF4-FFF2-40B4-BE49-F238E27FC236}">
                <a16:creationId xmlns:a16="http://schemas.microsoft.com/office/drawing/2014/main" id="{ACF87CD8-F347-E059-70DF-060E978DDC7F}"/>
              </a:ext>
            </a:extLst>
          </p:cNvPr>
          <p:cNvPicPr>
            <a:picLocks noChangeAspect="1"/>
          </p:cNvPicPr>
          <p:nvPr/>
        </p:nvPicPr>
        <p:blipFill>
          <a:blip r:embed="rId9"/>
          <a:stretch>
            <a:fillRect/>
          </a:stretch>
        </p:blipFill>
        <p:spPr>
          <a:xfrm>
            <a:off x="5400675" y="112099"/>
            <a:ext cx="3574385" cy="2005912"/>
          </a:xfrm>
          <a:prstGeom prst="rect">
            <a:avLst/>
          </a:prstGeom>
        </p:spPr>
      </p:pic>
      <p:pic>
        <p:nvPicPr>
          <p:cNvPr id="35" name="Picture 34">
            <a:extLst>
              <a:ext uri="{FF2B5EF4-FFF2-40B4-BE49-F238E27FC236}">
                <a16:creationId xmlns:a16="http://schemas.microsoft.com/office/drawing/2014/main" id="{5326043A-EF02-4761-242E-BC4F8E85AB2F}"/>
              </a:ext>
            </a:extLst>
          </p:cNvPr>
          <p:cNvPicPr>
            <a:picLocks noChangeAspect="1"/>
          </p:cNvPicPr>
          <p:nvPr/>
        </p:nvPicPr>
        <p:blipFill>
          <a:blip r:embed="rId10"/>
          <a:stretch>
            <a:fillRect/>
          </a:stretch>
        </p:blipFill>
        <p:spPr>
          <a:xfrm>
            <a:off x="4027603" y="2317611"/>
            <a:ext cx="5052118" cy="2750645"/>
          </a:xfrm>
          <a:prstGeom prst="rect">
            <a:avLst/>
          </a:prstGeom>
        </p:spPr>
      </p:pic>
      <p:sp>
        <p:nvSpPr>
          <p:cNvPr id="36" name="Text Placeholder 2">
            <a:extLst>
              <a:ext uri="{FF2B5EF4-FFF2-40B4-BE49-F238E27FC236}">
                <a16:creationId xmlns:a16="http://schemas.microsoft.com/office/drawing/2014/main" id="{A57BB30E-3776-36E9-AEA2-8C8FC5FE9555}"/>
              </a:ext>
            </a:extLst>
          </p:cNvPr>
          <p:cNvSpPr txBox="1">
            <a:spLocks/>
          </p:cNvSpPr>
          <p:nvPr/>
        </p:nvSpPr>
        <p:spPr>
          <a:xfrm>
            <a:off x="1175296" y="3006607"/>
            <a:ext cx="3874575" cy="418413"/>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lt1"/>
              </a:buClr>
              <a:buSzPts val="1300"/>
              <a:buFont typeface="Lato"/>
              <a:buChar char="●"/>
              <a:defRPr sz="1300" b="0" i="0" u="none" strike="noStrike" cap="none">
                <a:solidFill>
                  <a:schemeClr val="lt1"/>
                </a:solidFill>
                <a:latin typeface="Lato"/>
                <a:ea typeface="Lato"/>
                <a:cs typeface="Lato"/>
                <a:sym typeface="Lato"/>
              </a:defRPr>
            </a:lvl1pPr>
            <a:lvl2pPr marL="914400" marR="0" lvl="1" indent="-298450" algn="l" rtl="0">
              <a:lnSpc>
                <a:spcPct val="115000"/>
              </a:lnSpc>
              <a:spcBef>
                <a:spcPts val="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2pPr>
            <a:lvl3pPr marL="1371600" marR="0" lvl="2" indent="-298450" algn="l" rtl="0">
              <a:lnSpc>
                <a:spcPct val="115000"/>
              </a:lnSpc>
              <a:spcBef>
                <a:spcPts val="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3pPr>
            <a:lvl4pPr marL="1828800" marR="0" lvl="3" indent="-298450" algn="l" rtl="0">
              <a:lnSpc>
                <a:spcPct val="115000"/>
              </a:lnSpc>
              <a:spcBef>
                <a:spcPts val="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4pPr>
            <a:lvl5pPr marL="2286000" marR="0" lvl="4" indent="-298450" algn="l" rtl="0">
              <a:lnSpc>
                <a:spcPct val="115000"/>
              </a:lnSpc>
              <a:spcBef>
                <a:spcPts val="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5pPr>
            <a:lvl6pPr marL="2743200" marR="0" lvl="5" indent="-298450" algn="l" rtl="0">
              <a:lnSpc>
                <a:spcPct val="115000"/>
              </a:lnSpc>
              <a:spcBef>
                <a:spcPts val="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6pPr>
            <a:lvl7pPr marL="3200400" marR="0" lvl="6" indent="-298450" algn="l" rtl="0">
              <a:lnSpc>
                <a:spcPct val="115000"/>
              </a:lnSpc>
              <a:spcBef>
                <a:spcPts val="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7pPr>
            <a:lvl8pPr marL="3657600" marR="0" lvl="7" indent="-298450" algn="l" rtl="0">
              <a:lnSpc>
                <a:spcPct val="115000"/>
              </a:lnSpc>
              <a:spcBef>
                <a:spcPts val="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8pPr>
            <a:lvl9pPr marL="4114800" marR="0" lvl="8" indent="-298450" algn="l" rtl="0">
              <a:lnSpc>
                <a:spcPct val="115000"/>
              </a:lnSpc>
              <a:spcBef>
                <a:spcPts val="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9pPr>
          </a:lstStyle>
          <a:p>
            <a:r>
              <a:rPr lang="en-US" dirty="0"/>
              <a:t>Standard Curriculum</a:t>
            </a:r>
          </a:p>
        </p:txBody>
      </p:sp>
      <p:pic>
        <p:nvPicPr>
          <p:cNvPr id="38" name="Picture 37">
            <a:extLst>
              <a:ext uri="{FF2B5EF4-FFF2-40B4-BE49-F238E27FC236}">
                <a16:creationId xmlns:a16="http://schemas.microsoft.com/office/drawing/2014/main" id="{9D493488-8E3F-553F-3FE3-8A2C64FD947B}"/>
              </a:ext>
            </a:extLst>
          </p:cNvPr>
          <p:cNvPicPr>
            <a:picLocks noChangeAspect="1"/>
          </p:cNvPicPr>
          <p:nvPr/>
        </p:nvPicPr>
        <p:blipFill>
          <a:blip r:embed="rId11"/>
          <a:stretch>
            <a:fillRect/>
          </a:stretch>
        </p:blipFill>
        <p:spPr>
          <a:xfrm>
            <a:off x="4034747" y="2310917"/>
            <a:ext cx="5052119" cy="2772505"/>
          </a:xfrm>
          <a:prstGeom prst="rect">
            <a:avLst/>
          </a:prstGeom>
        </p:spPr>
      </p:pic>
      <p:sp>
        <p:nvSpPr>
          <p:cNvPr id="39" name="Text Placeholder 2">
            <a:extLst>
              <a:ext uri="{FF2B5EF4-FFF2-40B4-BE49-F238E27FC236}">
                <a16:creationId xmlns:a16="http://schemas.microsoft.com/office/drawing/2014/main" id="{5F0DD01E-8286-6D30-51ED-A3C1B94E5BDF}"/>
              </a:ext>
            </a:extLst>
          </p:cNvPr>
          <p:cNvSpPr txBox="1">
            <a:spLocks/>
          </p:cNvSpPr>
          <p:nvPr/>
        </p:nvSpPr>
        <p:spPr>
          <a:xfrm>
            <a:off x="1175296" y="3251364"/>
            <a:ext cx="3874575" cy="418413"/>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lt1"/>
              </a:buClr>
              <a:buSzPts val="1300"/>
              <a:buFont typeface="Lato"/>
              <a:buChar char="●"/>
              <a:defRPr sz="1300" b="0" i="0" u="none" strike="noStrike" cap="none">
                <a:solidFill>
                  <a:schemeClr val="lt1"/>
                </a:solidFill>
                <a:latin typeface="Lato"/>
                <a:ea typeface="Lato"/>
                <a:cs typeface="Lato"/>
                <a:sym typeface="Lato"/>
              </a:defRPr>
            </a:lvl1pPr>
            <a:lvl2pPr marL="914400" marR="0" lvl="1" indent="-298450" algn="l" rtl="0">
              <a:lnSpc>
                <a:spcPct val="115000"/>
              </a:lnSpc>
              <a:spcBef>
                <a:spcPts val="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2pPr>
            <a:lvl3pPr marL="1371600" marR="0" lvl="2" indent="-298450" algn="l" rtl="0">
              <a:lnSpc>
                <a:spcPct val="115000"/>
              </a:lnSpc>
              <a:spcBef>
                <a:spcPts val="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3pPr>
            <a:lvl4pPr marL="1828800" marR="0" lvl="3" indent="-298450" algn="l" rtl="0">
              <a:lnSpc>
                <a:spcPct val="115000"/>
              </a:lnSpc>
              <a:spcBef>
                <a:spcPts val="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4pPr>
            <a:lvl5pPr marL="2286000" marR="0" lvl="4" indent="-298450" algn="l" rtl="0">
              <a:lnSpc>
                <a:spcPct val="115000"/>
              </a:lnSpc>
              <a:spcBef>
                <a:spcPts val="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5pPr>
            <a:lvl6pPr marL="2743200" marR="0" lvl="5" indent="-298450" algn="l" rtl="0">
              <a:lnSpc>
                <a:spcPct val="115000"/>
              </a:lnSpc>
              <a:spcBef>
                <a:spcPts val="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6pPr>
            <a:lvl7pPr marL="3200400" marR="0" lvl="6" indent="-298450" algn="l" rtl="0">
              <a:lnSpc>
                <a:spcPct val="115000"/>
              </a:lnSpc>
              <a:spcBef>
                <a:spcPts val="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7pPr>
            <a:lvl8pPr marL="3657600" marR="0" lvl="7" indent="-298450" algn="l" rtl="0">
              <a:lnSpc>
                <a:spcPct val="115000"/>
              </a:lnSpc>
              <a:spcBef>
                <a:spcPts val="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8pPr>
            <a:lvl9pPr marL="4114800" marR="0" lvl="8" indent="-298450" algn="l" rtl="0">
              <a:lnSpc>
                <a:spcPct val="115000"/>
              </a:lnSpc>
              <a:spcBef>
                <a:spcPts val="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9pPr>
          </a:lstStyle>
          <a:p>
            <a:r>
              <a:rPr lang="en-US" dirty="0" err="1"/>
              <a:t>Hoverable</a:t>
            </a:r>
            <a:r>
              <a:rPr lang="en-US" dirty="0"/>
              <a:t> Information</a:t>
            </a:r>
          </a:p>
        </p:txBody>
      </p:sp>
      <p:sp>
        <p:nvSpPr>
          <p:cNvPr id="40" name="Text Placeholder 2">
            <a:extLst>
              <a:ext uri="{FF2B5EF4-FFF2-40B4-BE49-F238E27FC236}">
                <a16:creationId xmlns:a16="http://schemas.microsoft.com/office/drawing/2014/main" id="{86B19EBA-456C-8C04-5399-7412F8ECDD9B}"/>
              </a:ext>
            </a:extLst>
          </p:cNvPr>
          <p:cNvSpPr txBox="1">
            <a:spLocks/>
          </p:cNvSpPr>
          <p:nvPr/>
        </p:nvSpPr>
        <p:spPr>
          <a:xfrm>
            <a:off x="1184631" y="3544058"/>
            <a:ext cx="3874575" cy="418413"/>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lt1"/>
              </a:buClr>
              <a:buSzPts val="1300"/>
              <a:buFont typeface="Lato"/>
              <a:buChar char="●"/>
              <a:defRPr sz="1300" b="0" i="0" u="none" strike="noStrike" cap="none">
                <a:solidFill>
                  <a:schemeClr val="lt1"/>
                </a:solidFill>
                <a:latin typeface="Lato"/>
                <a:ea typeface="Lato"/>
                <a:cs typeface="Lato"/>
                <a:sym typeface="Lato"/>
              </a:defRPr>
            </a:lvl1pPr>
            <a:lvl2pPr marL="914400" marR="0" lvl="1" indent="-298450" algn="l" rtl="0">
              <a:lnSpc>
                <a:spcPct val="115000"/>
              </a:lnSpc>
              <a:spcBef>
                <a:spcPts val="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2pPr>
            <a:lvl3pPr marL="1371600" marR="0" lvl="2" indent="-298450" algn="l" rtl="0">
              <a:lnSpc>
                <a:spcPct val="115000"/>
              </a:lnSpc>
              <a:spcBef>
                <a:spcPts val="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3pPr>
            <a:lvl4pPr marL="1828800" marR="0" lvl="3" indent="-298450" algn="l" rtl="0">
              <a:lnSpc>
                <a:spcPct val="115000"/>
              </a:lnSpc>
              <a:spcBef>
                <a:spcPts val="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4pPr>
            <a:lvl5pPr marL="2286000" marR="0" lvl="4" indent="-298450" algn="l" rtl="0">
              <a:lnSpc>
                <a:spcPct val="115000"/>
              </a:lnSpc>
              <a:spcBef>
                <a:spcPts val="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5pPr>
            <a:lvl6pPr marL="2743200" marR="0" lvl="5" indent="-298450" algn="l" rtl="0">
              <a:lnSpc>
                <a:spcPct val="115000"/>
              </a:lnSpc>
              <a:spcBef>
                <a:spcPts val="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6pPr>
            <a:lvl7pPr marL="3200400" marR="0" lvl="6" indent="-298450" algn="l" rtl="0">
              <a:lnSpc>
                <a:spcPct val="115000"/>
              </a:lnSpc>
              <a:spcBef>
                <a:spcPts val="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7pPr>
            <a:lvl8pPr marL="3657600" marR="0" lvl="7" indent="-298450" algn="l" rtl="0">
              <a:lnSpc>
                <a:spcPct val="115000"/>
              </a:lnSpc>
              <a:spcBef>
                <a:spcPts val="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8pPr>
            <a:lvl9pPr marL="4114800" marR="0" lvl="8" indent="-298450" algn="l" rtl="0">
              <a:lnSpc>
                <a:spcPct val="115000"/>
              </a:lnSpc>
              <a:spcBef>
                <a:spcPts val="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9pPr>
          </a:lstStyle>
          <a:p>
            <a:r>
              <a:rPr lang="en-US" dirty="0"/>
              <a:t>Colorful and Simplified Buttons</a:t>
            </a:r>
          </a:p>
        </p:txBody>
      </p:sp>
      <p:sp>
        <p:nvSpPr>
          <p:cNvPr id="42" name="Text Placeholder 2">
            <a:extLst>
              <a:ext uri="{FF2B5EF4-FFF2-40B4-BE49-F238E27FC236}">
                <a16:creationId xmlns:a16="http://schemas.microsoft.com/office/drawing/2014/main" id="{FC880C8C-863F-071D-5A72-6C9AA29A28F7}"/>
              </a:ext>
            </a:extLst>
          </p:cNvPr>
          <p:cNvSpPr txBox="1">
            <a:spLocks/>
          </p:cNvSpPr>
          <p:nvPr/>
        </p:nvSpPr>
        <p:spPr>
          <a:xfrm>
            <a:off x="1184631" y="3858685"/>
            <a:ext cx="3874575" cy="418413"/>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lt1"/>
              </a:buClr>
              <a:buSzPts val="1300"/>
              <a:buFont typeface="Lato"/>
              <a:buChar char="●"/>
              <a:defRPr sz="1300" b="0" i="0" u="none" strike="noStrike" cap="none">
                <a:solidFill>
                  <a:schemeClr val="lt1"/>
                </a:solidFill>
                <a:latin typeface="Lato"/>
                <a:ea typeface="Lato"/>
                <a:cs typeface="Lato"/>
                <a:sym typeface="Lato"/>
              </a:defRPr>
            </a:lvl1pPr>
            <a:lvl2pPr marL="914400" marR="0" lvl="1" indent="-298450" algn="l" rtl="0">
              <a:lnSpc>
                <a:spcPct val="115000"/>
              </a:lnSpc>
              <a:spcBef>
                <a:spcPts val="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2pPr>
            <a:lvl3pPr marL="1371600" marR="0" lvl="2" indent="-298450" algn="l" rtl="0">
              <a:lnSpc>
                <a:spcPct val="115000"/>
              </a:lnSpc>
              <a:spcBef>
                <a:spcPts val="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3pPr>
            <a:lvl4pPr marL="1828800" marR="0" lvl="3" indent="-298450" algn="l" rtl="0">
              <a:lnSpc>
                <a:spcPct val="115000"/>
              </a:lnSpc>
              <a:spcBef>
                <a:spcPts val="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4pPr>
            <a:lvl5pPr marL="2286000" marR="0" lvl="4" indent="-298450" algn="l" rtl="0">
              <a:lnSpc>
                <a:spcPct val="115000"/>
              </a:lnSpc>
              <a:spcBef>
                <a:spcPts val="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5pPr>
            <a:lvl6pPr marL="2743200" marR="0" lvl="5" indent="-298450" algn="l" rtl="0">
              <a:lnSpc>
                <a:spcPct val="115000"/>
              </a:lnSpc>
              <a:spcBef>
                <a:spcPts val="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6pPr>
            <a:lvl7pPr marL="3200400" marR="0" lvl="6" indent="-298450" algn="l" rtl="0">
              <a:lnSpc>
                <a:spcPct val="115000"/>
              </a:lnSpc>
              <a:spcBef>
                <a:spcPts val="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7pPr>
            <a:lvl8pPr marL="3657600" marR="0" lvl="7" indent="-298450" algn="l" rtl="0">
              <a:lnSpc>
                <a:spcPct val="115000"/>
              </a:lnSpc>
              <a:spcBef>
                <a:spcPts val="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8pPr>
            <a:lvl9pPr marL="4114800" marR="0" lvl="8" indent="-298450" algn="l" rtl="0">
              <a:lnSpc>
                <a:spcPct val="115000"/>
              </a:lnSpc>
              <a:spcBef>
                <a:spcPts val="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9pPr>
          </a:lstStyle>
          <a:p>
            <a:r>
              <a:rPr lang="en-US" dirty="0"/>
              <a:t>Greek  and English Languages</a:t>
            </a:r>
          </a:p>
        </p:txBody>
      </p:sp>
      <p:sp>
        <p:nvSpPr>
          <p:cNvPr id="43" name="Text Placeholder 2">
            <a:extLst>
              <a:ext uri="{FF2B5EF4-FFF2-40B4-BE49-F238E27FC236}">
                <a16:creationId xmlns:a16="http://schemas.microsoft.com/office/drawing/2014/main" id="{340A26EA-920A-F046-550A-AC4CFD995D20}"/>
              </a:ext>
            </a:extLst>
          </p:cNvPr>
          <p:cNvSpPr txBox="1">
            <a:spLocks/>
          </p:cNvSpPr>
          <p:nvPr/>
        </p:nvSpPr>
        <p:spPr>
          <a:xfrm>
            <a:off x="1195352" y="4145130"/>
            <a:ext cx="3874575" cy="418413"/>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lt1"/>
              </a:buClr>
              <a:buSzPts val="1300"/>
              <a:buFont typeface="Lato"/>
              <a:buChar char="●"/>
              <a:defRPr sz="1300" b="0" i="0" u="none" strike="noStrike" cap="none">
                <a:solidFill>
                  <a:schemeClr val="lt1"/>
                </a:solidFill>
                <a:latin typeface="Lato"/>
                <a:ea typeface="Lato"/>
                <a:cs typeface="Lato"/>
                <a:sym typeface="Lato"/>
              </a:defRPr>
            </a:lvl1pPr>
            <a:lvl2pPr marL="914400" marR="0" lvl="1" indent="-298450" algn="l" rtl="0">
              <a:lnSpc>
                <a:spcPct val="115000"/>
              </a:lnSpc>
              <a:spcBef>
                <a:spcPts val="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2pPr>
            <a:lvl3pPr marL="1371600" marR="0" lvl="2" indent="-298450" algn="l" rtl="0">
              <a:lnSpc>
                <a:spcPct val="115000"/>
              </a:lnSpc>
              <a:spcBef>
                <a:spcPts val="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3pPr>
            <a:lvl4pPr marL="1828800" marR="0" lvl="3" indent="-298450" algn="l" rtl="0">
              <a:lnSpc>
                <a:spcPct val="115000"/>
              </a:lnSpc>
              <a:spcBef>
                <a:spcPts val="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4pPr>
            <a:lvl5pPr marL="2286000" marR="0" lvl="4" indent="-298450" algn="l" rtl="0">
              <a:lnSpc>
                <a:spcPct val="115000"/>
              </a:lnSpc>
              <a:spcBef>
                <a:spcPts val="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5pPr>
            <a:lvl6pPr marL="2743200" marR="0" lvl="5" indent="-298450" algn="l" rtl="0">
              <a:lnSpc>
                <a:spcPct val="115000"/>
              </a:lnSpc>
              <a:spcBef>
                <a:spcPts val="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6pPr>
            <a:lvl7pPr marL="3200400" marR="0" lvl="6" indent="-298450" algn="l" rtl="0">
              <a:lnSpc>
                <a:spcPct val="115000"/>
              </a:lnSpc>
              <a:spcBef>
                <a:spcPts val="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7pPr>
            <a:lvl8pPr marL="3657600" marR="0" lvl="7" indent="-298450" algn="l" rtl="0">
              <a:lnSpc>
                <a:spcPct val="115000"/>
              </a:lnSpc>
              <a:spcBef>
                <a:spcPts val="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8pPr>
            <a:lvl9pPr marL="4114800" marR="0" lvl="8" indent="-298450" algn="l" rtl="0">
              <a:lnSpc>
                <a:spcPct val="115000"/>
              </a:lnSpc>
              <a:spcBef>
                <a:spcPts val="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9pPr>
          </a:lstStyle>
          <a:p>
            <a:r>
              <a:rPr lang="en-US" dirty="0"/>
              <a:t>Mini-Game</a:t>
            </a:r>
          </a:p>
        </p:txBody>
      </p:sp>
      <p:sp>
        <p:nvSpPr>
          <p:cNvPr id="44" name="Text Placeholder 2">
            <a:extLst>
              <a:ext uri="{FF2B5EF4-FFF2-40B4-BE49-F238E27FC236}">
                <a16:creationId xmlns:a16="http://schemas.microsoft.com/office/drawing/2014/main" id="{F7374333-0542-F8EF-AF45-F564773E5447}"/>
              </a:ext>
            </a:extLst>
          </p:cNvPr>
          <p:cNvSpPr txBox="1">
            <a:spLocks/>
          </p:cNvSpPr>
          <p:nvPr/>
        </p:nvSpPr>
        <p:spPr>
          <a:xfrm>
            <a:off x="1204626" y="4436587"/>
            <a:ext cx="3874575" cy="418413"/>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lt1"/>
              </a:buClr>
              <a:buSzPts val="1300"/>
              <a:buFont typeface="Lato"/>
              <a:buChar char="●"/>
              <a:defRPr sz="1300" b="0" i="0" u="none" strike="noStrike" cap="none">
                <a:solidFill>
                  <a:schemeClr val="lt1"/>
                </a:solidFill>
                <a:latin typeface="Lato"/>
                <a:ea typeface="Lato"/>
                <a:cs typeface="Lato"/>
                <a:sym typeface="Lato"/>
              </a:defRPr>
            </a:lvl1pPr>
            <a:lvl2pPr marL="914400" marR="0" lvl="1" indent="-298450" algn="l" rtl="0">
              <a:lnSpc>
                <a:spcPct val="115000"/>
              </a:lnSpc>
              <a:spcBef>
                <a:spcPts val="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2pPr>
            <a:lvl3pPr marL="1371600" marR="0" lvl="2" indent="-298450" algn="l" rtl="0">
              <a:lnSpc>
                <a:spcPct val="115000"/>
              </a:lnSpc>
              <a:spcBef>
                <a:spcPts val="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3pPr>
            <a:lvl4pPr marL="1828800" marR="0" lvl="3" indent="-298450" algn="l" rtl="0">
              <a:lnSpc>
                <a:spcPct val="115000"/>
              </a:lnSpc>
              <a:spcBef>
                <a:spcPts val="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4pPr>
            <a:lvl5pPr marL="2286000" marR="0" lvl="4" indent="-298450" algn="l" rtl="0">
              <a:lnSpc>
                <a:spcPct val="115000"/>
              </a:lnSpc>
              <a:spcBef>
                <a:spcPts val="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5pPr>
            <a:lvl6pPr marL="2743200" marR="0" lvl="5" indent="-298450" algn="l" rtl="0">
              <a:lnSpc>
                <a:spcPct val="115000"/>
              </a:lnSpc>
              <a:spcBef>
                <a:spcPts val="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6pPr>
            <a:lvl7pPr marL="3200400" marR="0" lvl="6" indent="-298450" algn="l" rtl="0">
              <a:lnSpc>
                <a:spcPct val="115000"/>
              </a:lnSpc>
              <a:spcBef>
                <a:spcPts val="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7pPr>
            <a:lvl8pPr marL="3657600" marR="0" lvl="7" indent="-298450" algn="l" rtl="0">
              <a:lnSpc>
                <a:spcPct val="115000"/>
              </a:lnSpc>
              <a:spcBef>
                <a:spcPts val="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8pPr>
            <a:lvl9pPr marL="4114800" marR="0" lvl="8" indent="-298450" algn="l" rtl="0">
              <a:lnSpc>
                <a:spcPct val="115000"/>
              </a:lnSpc>
              <a:spcBef>
                <a:spcPts val="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9pPr>
          </a:lstStyle>
          <a:p>
            <a:r>
              <a:rPr lang="en-US" dirty="0"/>
              <a:t>HELP Panel</a:t>
            </a:r>
          </a:p>
        </p:txBody>
      </p:sp>
      <p:sp>
        <p:nvSpPr>
          <p:cNvPr id="45" name="Text Placeholder 2">
            <a:extLst>
              <a:ext uri="{FF2B5EF4-FFF2-40B4-BE49-F238E27FC236}">
                <a16:creationId xmlns:a16="http://schemas.microsoft.com/office/drawing/2014/main" id="{86ACFD50-CCD7-E315-EACB-C298DA1BC16F}"/>
              </a:ext>
            </a:extLst>
          </p:cNvPr>
          <p:cNvSpPr txBox="1">
            <a:spLocks/>
          </p:cNvSpPr>
          <p:nvPr/>
        </p:nvSpPr>
        <p:spPr>
          <a:xfrm>
            <a:off x="1205356" y="4695071"/>
            <a:ext cx="3874575" cy="418413"/>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lt1"/>
              </a:buClr>
              <a:buSzPts val="1300"/>
              <a:buFont typeface="Lato"/>
              <a:buChar char="●"/>
              <a:defRPr sz="1300" b="0" i="0" u="none" strike="noStrike" cap="none">
                <a:solidFill>
                  <a:schemeClr val="lt1"/>
                </a:solidFill>
                <a:latin typeface="Lato"/>
                <a:ea typeface="Lato"/>
                <a:cs typeface="Lato"/>
                <a:sym typeface="Lato"/>
              </a:defRPr>
            </a:lvl1pPr>
            <a:lvl2pPr marL="914400" marR="0" lvl="1" indent="-298450" algn="l" rtl="0">
              <a:lnSpc>
                <a:spcPct val="115000"/>
              </a:lnSpc>
              <a:spcBef>
                <a:spcPts val="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2pPr>
            <a:lvl3pPr marL="1371600" marR="0" lvl="2" indent="-298450" algn="l" rtl="0">
              <a:lnSpc>
                <a:spcPct val="115000"/>
              </a:lnSpc>
              <a:spcBef>
                <a:spcPts val="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3pPr>
            <a:lvl4pPr marL="1828800" marR="0" lvl="3" indent="-298450" algn="l" rtl="0">
              <a:lnSpc>
                <a:spcPct val="115000"/>
              </a:lnSpc>
              <a:spcBef>
                <a:spcPts val="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4pPr>
            <a:lvl5pPr marL="2286000" marR="0" lvl="4" indent="-298450" algn="l" rtl="0">
              <a:lnSpc>
                <a:spcPct val="115000"/>
              </a:lnSpc>
              <a:spcBef>
                <a:spcPts val="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5pPr>
            <a:lvl6pPr marL="2743200" marR="0" lvl="5" indent="-298450" algn="l" rtl="0">
              <a:lnSpc>
                <a:spcPct val="115000"/>
              </a:lnSpc>
              <a:spcBef>
                <a:spcPts val="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6pPr>
            <a:lvl7pPr marL="3200400" marR="0" lvl="6" indent="-298450" algn="l" rtl="0">
              <a:lnSpc>
                <a:spcPct val="115000"/>
              </a:lnSpc>
              <a:spcBef>
                <a:spcPts val="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7pPr>
            <a:lvl8pPr marL="3657600" marR="0" lvl="7" indent="-298450" algn="l" rtl="0">
              <a:lnSpc>
                <a:spcPct val="115000"/>
              </a:lnSpc>
              <a:spcBef>
                <a:spcPts val="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8pPr>
            <a:lvl9pPr marL="4114800" marR="0" lvl="8" indent="-298450" algn="l" rtl="0">
              <a:lnSpc>
                <a:spcPct val="115000"/>
              </a:lnSpc>
              <a:spcBef>
                <a:spcPts val="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9pPr>
          </a:lstStyle>
          <a:p>
            <a:r>
              <a:rPr lang="en-US" dirty="0"/>
              <a:t>Smartphone Usage</a:t>
            </a:r>
          </a:p>
        </p:txBody>
      </p:sp>
      <p:pic>
        <p:nvPicPr>
          <p:cNvPr id="47" name="Picture 46">
            <a:extLst>
              <a:ext uri="{FF2B5EF4-FFF2-40B4-BE49-F238E27FC236}">
                <a16:creationId xmlns:a16="http://schemas.microsoft.com/office/drawing/2014/main" id="{4E97B8B6-CB54-BC55-9175-FDCC0CD66B97}"/>
              </a:ext>
            </a:extLst>
          </p:cNvPr>
          <p:cNvPicPr>
            <a:picLocks noChangeAspect="1"/>
          </p:cNvPicPr>
          <p:nvPr/>
        </p:nvPicPr>
        <p:blipFill>
          <a:blip r:embed="rId12"/>
          <a:stretch>
            <a:fillRect/>
          </a:stretch>
        </p:blipFill>
        <p:spPr>
          <a:xfrm>
            <a:off x="4034748" y="2844186"/>
            <a:ext cx="5035582" cy="1702226"/>
          </a:xfrm>
          <a:prstGeom prst="rect">
            <a:avLst/>
          </a:prstGeom>
        </p:spPr>
      </p:pic>
      <p:pic>
        <p:nvPicPr>
          <p:cNvPr id="49" name="Picture 48">
            <a:extLst>
              <a:ext uri="{FF2B5EF4-FFF2-40B4-BE49-F238E27FC236}">
                <a16:creationId xmlns:a16="http://schemas.microsoft.com/office/drawing/2014/main" id="{DD267E25-BB8B-B07D-E993-C62353BCC626}"/>
              </a:ext>
            </a:extLst>
          </p:cNvPr>
          <p:cNvPicPr>
            <a:picLocks noChangeAspect="1"/>
          </p:cNvPicPr>
          <p:nvPr/>
        </p:nvPicPr>
        <p:blipFill>
          <a:blip r:embed="rId13"/>
          <a:stretch>
            <a:fillRect/>
          </a:stretch>
        </p:blipFill>
        <p:spPr>
          <a:xfrm>
            <a:off x="4027602" y="2317538"/>
            <a:ext cx="5042728" cy="2757339"/>
          </a:xfrm>
          <a:prstGeom prst="rect">
            <a:avLst/>
          </a:prstGeom>
        </p:spPr>
      </p:pic>
      <p:pic>
        <p:nvPicPr>
          <p:cNvPr id="51" name="Picture 50">
            <a:extLst>
              <a:ext uri="{FF2B5EF4-FFF2-40B4-BE49-F238E27FC236}">
                <a16:creationId xmlns:a16="http://schemas.microsoft.com/office/drawing/2014/main" id="{CE2A3714-45D9-C6CF-1CBA-4BE51478CD6E}"/>
              </a:ext>
            </a:extLst>
          </p:cNvPr>
          <p:cNvPicPr>
            <a:picLocks noChangeAspect="1"/>
          </p:cNvPicPr>
          <p:nvPr/>
        </p:nvPicPr>
        <p:blipFill>
          <a:blip r:embed="rId14"/>
          <a:stretch>
            <a:fillRect/>
          </a:stretch>
        </p:blipFill>
        <p:spPr>
          <a:xfrm>
            <a:off x="6186488" y="121593"/>
            <a:ext cx="2777702" cy="1538030"/>
          </a:xfrm>
          <a:prstGeom prst="rect">
            <a:avLst/>
          </a:prstGeom>
        </p:spPr>
      </p:pic>
      <p:pic>
        <p:nvPicPr>
          <p:cNvPr id="2050" name="Picture 2">
            <a:extLst>
              <a:ext uri="{FF2B5EF4-FFF2-40B4-BE49-F238E27FC236}">
                <a16:creationId xmlns:a16="http://schemas.microsoft.com/office/drawing/2014/main" id="{3D013BA6-E044-095F-4B27-C6448BD3411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rot="7909589">
            <a:off x="5458628" y="1564811"/>
            <a:ext cx="990406" cy="704393"/>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C1ACF24C-8982-AF7C-AD1B-F8C9A5E41ABD}"/>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rot="6720505">
            <a:off x="7826201" y="1661404"/>
            <a:ext cx="815084" cy="572888"/>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52">
            <a:extLst>
              <a:ext uri="{FF2B5EF4-FFF2-40B4-BE49-F238E27FC236}">
                <a16:creationId xmlns:a16="http://schemas.microsoft.com/office/drawing/2014/main" id="{A1E31B71-6FB9-6A39-7DD9-8FE0A9CDB5D6}"/>
              </a:ext>
            </a:extLst>
          </p:cNvPr>
          <p:cNvPicPr>
            <a:picLocks noChangeAspect="1"/>
          </p:cNvPicPr>
          <p:nvPr/>
        </p:nvPicPr>
        <p:blipFill>
          <a:blip r:embed="rId16"/>
          <a:stretch>
            <a:fillRect/>
          </a:stretch>
        </p:blipFill>
        <p:spPr>
          <a:xfrm>
            <a:off x="5361146" y="916766"/>
            <a:ext cx="3609722" cy="1015014"/>
          </a:xfrm>
          <a:prstGeom prst="rect">
            <a:avLst/>
          </a:prstGeom>
        </p:spPr>
      </p:pic>
      <p:pic>
        <p:nvPicPr>
          <p:cNvPr id="55" name="Picture 54">
            <a:extLst>
              <a:ext uri="{FF2B5EF4-FFF2-40B4-BE49-F238E27FC236}">
                <a16:creationId xmlns:a16="http://schemas.microsoft.com/office/drawing/2014/main" id="{0340CF5C-A60A-A8B1-9B77-D59515F20A73}"/>
              </a:ext>
            </a:extLst>
          </p:cNvPr>
          <p:cNvPicPr>
            <a:picLocks noChangeAspect="1"/>
          </p:cNvPicPr>
          <p:nvPr/>
        </p:nvPicPr>
        <p:blipFill>
          <a:blip r:embed="rId17"/>
          <a:stretch>
            <a:fillRect/>
          </a:stretch>
        </p:blipFill>
        <p:spPr>
          <a:xfrm>
            <a:off x="4049037" y="3120177"/>
            <a:ext cx="5035582" cy="1266174"/>
          </a:xfrm>
          <a:prstGeom prst="rect">
            <a:avLst/>
          </a:prstGeom>
        </p:spPr>
      </p:pic>
      <p:pic>
        <p:nvPicPr>
          <p:cNvPr id="57" name="Picture 56">
            <a:extLst>
              <a:ext uri="{FF2B5EF4-FFF2-40B4-BE49-F238E27FC236}">
                <a16:creationId xmlns:a16="http://schemas.microsoft.com/office/drawing/2014/main" id="{D7DBBA68-0D58-8464-A2CD-C17A7305B665}"/>
              </a:ext>
            </a:extLst>
          </p:cNvPr>
          <p:cNvPicPr>
            <a:picLocks noChangeAspect="1"/>
          </p:cNvPicPr>
          <p:nvPr/>
        </p:nvPicPr>
        <p:blipFill>
          <a:blip r:embed="rId18"/>
          <a:stretch>
            <a:fillRect/>
          </a:stretch>
        </p:blipFill>
        <p:spPr>
          <a:xfrm>
            <a:off x="4512619" y="1451820"/>
            <a:ext cx="4572000" cy="1375235"/>
          </a:xfrm>
          <a:prstGeom prst="rect">
            <a:avLst/>
          </a:prstGeom>
        </p:spPr>
      </p:pic>
      <p:pic>
        <p:nvPicPr>
          <p:cNvPr id="59" name="Picture 58">
            <a:extLst>
              <a:ext uri="{FF2B5EF4-FFF2-40B4-BE49-F238E27FC236}">
                <a16:creationId xmlns:a16="http://schemas.microsoft.com/office/drawing/2014/main" id="{16F387AD-9921-262F-66BF-82403FA60795}"/>
              </a:ext>
            </a:extLst>
          </p:cNvPr>
          <p:cNvPicPr>
            <a:picLocks noChangeAspect="1"/>
          </p:cNvPicPr>
          <p:nvPr/>
        </p:nvPicPr>
        <p:blipFill>
          <a:blip r:embed="rId19"/>
          <a:stretch>
            <a:fillRect/>
          </a:stretch>
        </p:blipFill>
        <p:spPr>
          <a:xfrm>
            <a:off x="4522590" y="3006221"/>
            <a:ext cx="4572000" cy="2059792"/>
          </a:xfrm>
          <a:prstGeom prst="rect">
            <a:avLst/>
          </a:prstGeom>
        </p:spPr>
      </p:pic>
      <p:pic>
        <p:nvPicPr>
          <p:cNvPr id="61" name="Picture 60">
            <a:extLst>
              <a:ext uri="{FF2B5EF4-FFF2-40B4-BE49-F238E27FC236}">
                <a16:creationId xmlns:a16="http://schemas.microsoft.com/office/drawing/2014/main" id="{69E74CB7-9E1C-5902-F720-FBB85E239247}"/>
              </a:ext>
            </a:extLst>
          </p:cNvPr>
          <p:cNvPicPr>
            <a:picLocks noChangeAspect="1"/>
          </p:cNvPicPr>
          <p:nvPr/>
        </p:nvPicPr>
        <p:blipFill>
          <a:blip r:embed="rId20"/>
          <a:stretch>
            <a:fillRect/>
          </a:stretch>
        </p:blipFill>
        <p:spPr>
          <a:xfrm>
            <a:off x="4020458" y="2317538"/>
            <a:ext cx="5088421" cy="2769194"/>
          </a:xfrm>
          <a:prstGeom prst="rect">
            <a:avLst/>
          </a:prstGeom>
        </p:spPr>
      </p:pic>
      <p:pic>
        <p:nvPicPr>
          <p:cNvPr id="63" name="Picture 62">
            <a:extLst>
              <a:ext uri="{FF2B5EF4-FFF2-40B4-BE49-F238E27FC236}">
                <a16:creationId xmlns:a16="http://schemas.microsoft.com/office/drawing/2014/main" id="{FC6E60F6-2132-2FB1-2A6E-C4AE8B25695B}"/>
              </a:ext>
            </a:extLst>
          </p:cNvPr>
          <p:cNvPicPr>
            <a:picLocks noChangeAspect="1"/>
          </p:cNvPicPr>
          <p:nvPr/>
        </p:nvPicPr>
        <p:blipFill>
          <a:blip r:embed="rId21"/>
          <a:stretch>
            <a:fillRect/>
          </a:stretch>
        </p:blipFill>
        <p:spPr>
          <a:xfrm>
            <a:off x="5335084" y="1144716"/>
            <a:ext cx="3629106" cy="779491"/>
          </a:xfrm>
          <a:prstGeom prst="rect">
            <a:avLst/>
          </a:prstGeom>
        </p:spPr>
      </p:pic>
      <p:pic>
        <p:nvPicPr>
          <p:cNvPr id="2049" name="Picture 2048">
            <a:extLst>
              <a:ext uri="{FF2B5EF4-FFF2-40B4-BE49-F238E27FC236}">
                <a16:creationId xmlns:a16="http://schemas.microsoft.com/office/drawing/2014/main" id="{78932686-E32E-9676-36F7-03C26D4DDC9F}"/>
              </a:ext>
            </a:extLst>
          </p:cNvPr>
          <p:cNvPicPr>
            <a:picLocks noChangeAspect="1"/>
          </p:cNvPicPr>
          <p:nvPr/>
        </p:nvPicPr>
        <p:blipFill>
          <a:blip r:embed="rId22"/>
          <a:stretch>
            <a:fillRect/>
          </a:stretch>
        </p:blipFill>
        <p:spPr>
          <a:xfrm>
            <a:off x="4012734" y="2308744"/>
            <a:ext cx="5088421" cy="2772009"/>
          </a:xfrm>
          <a:prstGeom prst="rect">
            <a:avLst/>
          </a:prstGeom>
        </p:spPr>
      </p:pic>
      <p:pic>
        <p:nvPicPr>
          <p:cNvPr id="2053" name="Picture 2052">
            <a:extLst>
              <a:ext uri="{FF2B5EF4-FFF2-40B4-BE49-F238E27FC236}">
                <a16:creationId xmlns:a16="http://schemas.microsoft.com/office/drawing/2014/main" id="{882497C6-7D1B-8747-8793-C3ACB95FFB62}"/>
              </a:ext>
            </a:extLst>
          </p:cNvPr>
          <p:cNvPicPr>
            <a:picLocks noChangeAspect="1"/>
          </p:cNvPicPr>
          <p:nvPr/>
        </p:nvPicPr>
        <p:blipFill>
          <a:blip r:embed="rId23"/>
          <a:stretch>
            <a:fillRect/>
          </a:stretch>
        </p:blipFill>
        <p:spPr>
          <a:xfrm>
            <a:off x="7210724" y="612883"/>
            <a:ext cx="1761267" cy="1587850"/>
          </a:xfrm>
          <a:prstGeom prst="rect">
            <a:avLst/>
          </a:prstGeom>
        </p:spPr>
      </p:pic>
    </p:spTree>
    <p:extLst>
      <p:ext uri="{BB962C8B-B14F-4D97-AF65-F5344CB8AC3E}">
        <p14:creationId xmlns:p14="http://schemas.microsoft.com/office/powerpoint/2010/main" val="761944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2" presetClass="entr" presetSubtype="8" fill="hold" nodeType="withEffect">
                                  <p:stCondLst>
                                    <p:cond delay="0"/>
                                  </p:stCondLst>
                                  <p:childTnLst>
                                    <p:set>
                                      <p:cBhvr>
                                        <p:cTn id="8" dur="1" fill="hold">
                                          <p:stCondLst>
                                            <p:cond delay="0"/>
                                          </p:stCondLst>
                                        </p:cTn>
                                        <p:tgtEl>
                                          <p:spTgt spid="8"/>
                                        </p:tgtEl>
                                        <p:attrNameLst>
                                          <p:attrName>style.visibility</p:attrName>
                                        </p:attrNameLst>
                                      </p:cBhvr>
                                      <p:to>
                                        <p:strVal val="visible"/>
                                      </p:to>
                                    </p:set>
                                    <p:anim calcmode="lin" valueType="num">
                                      <p:cBhvr additive="base">
                                        <p:cTn id="9" dur="500" fill="hold"/>
                                        <p:tgtEl>
                                          <p:spTgt spid="8"/>
                                        </p:tgtEl>
                                        <p:attrNameLst>
                                          <p:attrName>ppt_x</p:attrName>
                                        </p:attrNameLst>
                                      </p:cBhvr>
                                      <p:tavLst>
                                        <p:tav tm="0">
                                          <p:val>
                                            <p:strVal val="0-#ppt_w/2"/>
                                          </p:val>
                                        </p:tav>
                                        <p:tav tm="100000">
                                          <p:val>
                                            <p:strVal val="#ppt_x"/>
                                          </p:val>
                                        </p:tav>
                                      </p:tavLst>
                                    </p:anim>
                                    <p:anim calcmode="lin" valueType="num">
                                      <p:cBhvr additive="base">
                                        <p:cTn id="10" dur="500" fill="hold"/>
                                        <p:tgtEl>
                                          <p:spTgt spid="8"/>
                                        </p:tgtEl>
                                        <p:attrNameLst>
                                          <p:attrName>ppt_y</p:attrName>
                                        </p:attrNameLst>
                                      </p:cBhvr>
                                      <p:tavLst>
                                        <p:tav tm="0">
                                          <p:val>
                                            <p:strVal val="#ppt_y"/>
                                          </p:val>
                                        </p:tav>
                                        <p:tav tm="100000">
                                          <p:val>
                                            <p:strVal val="#ppt_y"/>
                                          </p:val>
                                        </p:tav>
                                      </p:tavLst>
                                    </p:anim>
                                  </p:childTnLst>
                                </p:cTn>
                              </p:par>
                              <p:par>
                                <p:cTn id="11" presetID="2" presetClass="entr" presetSubtype="2"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1+#ppt_w/2"/>
                                          </p:val>
                                        </p:tav>
                                        <p:tav tm="100000">
                                          <p:val>
                                            <p:strVal val="#ppt_x"/>
                                          </p:val>
                                        </p:tav>
                                      </p:tavLst>
                                    </p:anim>
                                    <p:anim calcmode="lin" valueType="num">
                                      <p:cBhvr additive="base">
                                        <p:cTn id="14"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9" presetClass="emph" presetSubtype="0" grpId="1" nodeType="clickEffect">
                                  <p:stCondLst>
                                    <p:cond delay="0"/>
                                  </p:stCondLst>
                                  <p:childTnLst>
                                    <p:set>
                                      <p:cBhvr>
                                        <p:cTn id="18" dur="indefinite"/>
                                        <p:tgtEl>
                                          <p:spTgt spid="6"/>
                                        </p:tgtEl>
                                        <p:attrNameLst>
                                          <p:attrName>style.opacity</p:attrName>
                                        </p:attrNameLst>
                                      </p:cBhvr>
                                      <p:to>
                                        <p:strVal val="0.5"/>
                                      </p:to>
                                    </p:set>
                                    <p:animEffect filter="image" prLst="opacity: 0.5">
                                      <p:cBhvr rctx="IE">
                                        <p:cTn id="19" dur="indefinite"/>
                                        <p:tgtEl>
                                          <p:spTgt spid="6"/>
                                        </p:tgtEl>
                                      </p:cBhvr>
                                    </p:animEffect>
                                  </p:childTnLst>
                                </p:cTn>
                              </p:par>
                              <p:par>
                                <p:cTn id="20" presetID="1" presetClass="entr" presetSubtype="0"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childTnLst>
                                </p:cTn>
                              </p:par>
                              <p:par>
                                <p:cTn id="22" presetID="2" presetClass="exit" presetSubtype="8" fill="hold" nodeType="withEffect">
                                  <p:stCondLst>
                                    <p:cond delay="0"/>
                                  </p:stCondLst>
                                  <p:childTnLst>
                                    <p:anim calcmode="lin" valueType="num">
                                      <p:cBhvr additive="base">
                                        <p:cTn id="23" dur="250"/>
                                        <p:tgtEl>
                                          <p:spTgt spid="8"/>
                                        </p:tgtEl>
                                        <p:attrNameLst>
                                          <p:attrName>ppt_x</p:attrName>
                                        </p:attrNameLst>
                                      </p:cBhvr>
                                      <p:tavLst>
                                        <p:tav tm="0">
                                          <p:val>
                                            <p:strVal val="ppt_x"/>
                                          </p:val>
                                        </p:tav>
                                        <p:tav tm="100000">
                                          <p:val>
                                            <p:strVal val="0-ppt_w/2"/>
                                          </p:val>
                                        </p:tav>
                                      </p:tavLst>
                                    </p:anim>
                                    <p:anim calcmode="lin" valueType="num">
                                      <p:cBhvr additive="base">
                                        <p:cTn id="24" dur="250"/>
                                        <p:tgtEl>
                                          <p:spTgt spid="8"/>
                                        </p:tgtEl>
                                        <p:attrNameLst>
                                          <p:attrName>ppt_y</p:attrName>
                                        </p:attrNameLst>
                                      </p:cBhvr>
                                      <p:tavLst>
                                        <p:tav tm="0">
                                          <p:val>
                                            <p:strVal val="ppt_y"/>
                                          </p:val>
                                        </p:tav>
                                        <p:tav tm="100000">
                                          <p:val>
                                            <p:strVal val="ppt_y"/>
                                          </p:val>
                                        </p:tav>
                                      </p:tavLst>
                                    </p:anim>
                                    <p:set>
                                      <p:cBhvr>
                                        <p:cTn id="25" dur="1" fill="hold">
                                          <p:stCondLst>
                                            <p:cond delay="249"/>
                                          </p:stCondLst>
                                        </p:cTn>
                                        <p:tgtEl>
                                          <p:spTgt spid="8"/>
                                        </p:tgtEl>
                                        <p:attrNameLst>
                                          <p:attrName>style.visibility</p:attrName>
                                        </p:attrNameLst>
                                      </p:cBhvr>
                                      <p:to>
                                        <p:strVal val="hidden"/>
                                      </p:to>
                                    </p:set>
                                  </p:childTnLst>
                                </p:cTn>
                              </p:par>
                              <p:par>
                                <p:cTn id="26" presetID="2" presetClass="exit" presetSubtype="8" fill="hold" nodeType="withEffect">
                                  <p:stCondLst>
                                    <p:cond delay="0"/>
                                  </p:stCondLst>
                                  <p:childTnLst>
                                    <p:anim calcmode="lin" valueType="num">
                                      <p:cBhvr additive="base">
                                        <p:cTn id="27" dur="250"/>
                                        <p:tgtEl>
                                          <p:spTgt spid="10"/>
                                        </p:tgtEl>
                                        <p:attrNameLst>
                                          <p:attrName>ppt_x</p:attrName>
                                        </p:attrNameLst>
                                      </p:cBhvr>
                                      <p:tavLst>
                                        <p:tav tm="0">
                                          <p:val>
                                            <p:strVal val="ppt_x"/>
                                          </p:val>
                                        </p:tav>
                                        <p:tav tm="100000">
                                          <p:val>
                                            <p:strVal val="0-ppt_w/2"/>
                                          </p:val>
                                        </p:tav>
                                      </p:tavLst>
                                    </p:anim>
                                    <p:anim calcmode="lin" valueType="num">
                                      <p:cBhvr additive="base">
                                        <p:cTn id="28" dur="250"/>
                                        <p:tgtEl>
                                          <p:spTgt spid="10"/>
                                        </p:tgtEl>
                                        <p:attrNameLst>
                                          <p:attrName>ppt_y</p:attrName>
                                        </p:attrNameLst>
                                      </p:cBhvr>
                                      <p:tavLst>
                                        <p:tav tm="0">
                                          <p:val>
                                            <p:strVal val="ppt_y"/>
                                          </p:val>
                                        </p:tav>
                                        <p:tav tm="100000">
                                          <p:val>
                                            <p:strVal val="ppt_y"/>
                                          </p:val>
                                        </p:tav>
                                      </p:tavLst>
                                    </p:anim>
                                    <p:set>
                                      <p:cBhvr>
                                        <p:cTn id="29" dur="1" fill="hold">
                                          <p:stCondLst>
                                            <p:cond delay="249"/>
                                          </p:stCondLst>
                                        </p:cTn>
                                        <p:tgtEl>
                                          <p:spTgt spid="10"/>
                                        </p:tgtEl>
                                        <p:attrNameLst>
                                          <p:attrName>style.visibility</p:attrName>
                                        </p:attrNameLst>
                                      </p:cBhvr>
                                      <p:to>
                                        <p:strVal val="hidden"/>
                                      </p:to>
                                    </p:set>
                                  </p:childTnLst>
                                </p:cTn>
                              </p:par>
                              <p:par>
                                <p:cTn id="30" presetID="2" presetClass="entr" presetSubtype="2" fill="hold" nodeType="withEffect">
                                  <p:stCondLst>
                                    <p:cond delay="0"/>
                                  </p:stCondLst>
                                  <p:childTnLst>
                                    <p:set>
                                      <p:cBhvr>
                                        <p:cTn id="31" dur="1" fill="hold">
                                          <p:stCondLst>
                                            <p:cond delay="0"/>
                                          </p:stCondLst>
                                        </p:cTn>
                                        <p:tgtEl>
                                          <p:spTgt spid="13"/>
                                        </p:tgtEl>
                                        <p:attrNameLst>
                                          <p:attrName>style.visibility</p:attrName>
                                        </p:attrNameLst>
                                      </p:cBhvr>
                                      <p:to>
                                        <p:strVal val="visible"/>
                                      </p:to>
                                    </p:set>
                                    <p:anim calcmode="lin" valueType="num">
                                      <p:cBhvr additive="base">
                                        <p:cTn id="32" dur="250" fill="hold"/>
                                        <p:tgtEl>
                                          <p:spTgt spid="13"/>
                                        </p:tgtEl>
                                        <p:attrNameLst>
                                          <p:attrName>ppt_x</p:attrName>
                                        </p:attrNameLst>
                                      </p:cBhvr>
                                      <p:tavLst>
                                        <p:tav tm="0">
                                          <p:val>
                                            <p:strVal val="1+#ppt_w/2"/>
                                          </p:val>
                                        </p:tav>
                                        <p:tav tm="100000">
                                          <p:val>
                                            <p:strVal val="#ppt_x"/>
                                          </p:val>
                                        </p:tav>
                                      </p:tavLst>
                                    </p:anim>
                                    <p:anim calcmode="lin" valueType="num">
                                      <p:cBhvr additive="base">
                                        <p:cTn id="33" dur="25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9" presetClass="emph" presetSubtype="0" grpId="1" nodeType="clickEffect">
                                  <p:stCondLst>
                                    <p:cond delay="0"/>
                                  </p:stCondLst>
                                  <p:childTnLst>
                                    <p:set>
                                      <p:cBhvr>
                                        <p:cTn id="37" dur="indefinite"/>
                                        <p:tgtEl>
                                          <p:spTgt spid="11"/>
                                        </p:tgtEl>
                                        <p:attrNameLst>
                                          <p:attrName>style.opacity</p:attrName>
                                        </p:attrNameLst>
                                      </p:cBhvr>
                                      <p:to>
                                        <p:strVal val="0.5"/>
                                      </p:to>
                                    </p:set>
                                    <p:animEffect filter="image" prLst="opacity: 0.5">
                                      <p:cBhvr rctx="IE">
                                        <p:cTn id="38" dur="indefinite"/>
                                        <p:tgtEl>
                                          <p:spTgt spid="11"/>
                                        </p:tgtEl>
                                      </p:cBhvr>
                                    </p:animEffect>
                                  </p:childTnLst>
                                </p:cTn>
                              </p:par>
                              <p:par>
                                <p:cTn id="39" presetID="1" presetClass="entr" presetSubtype="0" fill="hold" grpId="0" nodeType="withEffect">
                                  <p:stCondLst>
                                    <p:cond delay="0"/>
                                  </p:stCondLst>
                                  <p:childTnLst>
                                    <p:set>
                                      <p:cBhvr>
                                        <p:cTn id="40" dur="1" fill="hold">
                                          <p:stCondLst>
                                            <p:cond delay="0"/>
                                          </p:stCondLst>
                                        </p:cTn>
                                        <p:tgtEl>
                                          <p:spTgt spid="14"/>
                                        </p:tgtEl>
                                        <p:attrNameLst>
                                          <p:attrName>style.visibility</p:attrName>
                                        </p:attrNameLst>
                                      </p:cBhvr>
                                      <p:to>
                                        <p:strVal val="visible"/>
                                      </p:to>
                                    </p:set>
                                  </p:childTnLst>
                                </p:cTn>
                              </p:par>
                              <p:par>
                                <p:cTn id="41" presetID="2" presetClass="exit" presetSubtype="4" fill="hold" nodeType="withEffect">
                                  <p:stCondLst>
                                    <p:cond delay="0"/>
                                  </p:stCondLst>
                                  <p:childTnLst>
                                    <p:anim calcmode="lin" valueType="num">
                                      <p:cBhvr additive="base">
                                        <p:cTn id="42" dur="250"/>
                                        <p:tgtEl>
                                          <p:spTgt spid="13"/>
                                        </p:tgtEl>
                                        <p:attrNameLst>
                                          <p:attrName>ppt_x</p:attrName>
                                        </p:attrNameLst>
                                      </p:cBhvr>
                                      <p:tavLst>
                                        <p:tav tm="0">
                                          <p:val>
                                            <p:strVal val="ppt_x"/>
                                          </p:val>
                                        </p:tav>
                                        <p:tav tm="100000">
                                          <p:val>
                                            <p:strVal val="ppt_x"/>
                                          </p:val>
                                        </p:tav>
                                      </p:tavLst>
                                    </p:anim>
                                    <p:anim calcmode="lin" valueType="num">
                                      <p:cBhvr additive="base">
                                        <p:cTn id="43" dur="250"/>
                                        <p:tgtEl>
                                          <p:spTgt spid="13"/>
                                        </p:tgtEl>
                                        <p:attrNameLst>
                                          <p:attrName>ppt_y</p:attrName>
                                        </p:attrNameLst>
                                      </p:cBhvr>
                                      <p:tavLst>
                                        <p:tav tm="0">
                                          <p:val>
                                            <p:strVal val="ppt_y"/>
                                          </p:val>
                                        </p:tav>
                                        <p:tav tm="100000">
                                          <p:val>
                                            <p:strVal val="1+ppt_h/2"/>
                                          </p:val>
                                        </p:tav>
                                      </p:tavLst>
                                    </p:anim>
                                    <p:set>
                                      <p:cBhvr>
                                        <p:cTn id="44" dur="1" fill="hold">
                                          <p:stCondLst>
                                            <p:cond delay="249"/>
                                          </p:stCondLst>
                                        </p:cTn>
                                        <p:tgtEl>
                                          <p:spTgt spid="13"/>
                                        </p:tgtEl>
                                        <p:attrNameLst>
                                          <p:attrName>style.visibility</p:attrName>
                                        </p:attrNameLst>
                                      </p:cBhvr>
                                      <p:to>
                                        <p:strVal val="hidden"/>
                                      </p:to>
                                    </p:set>
                                  </p:childTnLst>
                                </p:cTn>
                              </p:par>
                              <p:par>
                                <p:cTn id="45" presetID="2" presetClass="entr" presetSubtype="2" fill="hold" nodeType="withEffect">
                                  <p:stCondLst>
                                    <p:cond delay="0"/>
                                  </p:stCondLst>
                                  <p:childTnLst>
                                    <p:set>
                                      <p:cBhvr>
                                        <p:cTn id="46" dur="1" fill="hold">
                                          <p:stCondLst>
                                            <p:cond delay="0"/>
                                          </p:stCondLst>
                                        </p:cTn>
                                        <p:tgtEl>
                                          <p:spTgt spid="18"/>
                                        </p:tgtEl>
                                        <p:attrNameLst>
                                          <p:attrName>style.visibility</p:attrName>
                                        </p:attrNameLst>
                                      </p:cBhvr>
                                      <p:to>
                                        <p:strVal val="visible"/>
                                      </p:to>
                                    </p:set>
                                    <p:anim calcmode="lin" valueType="num">
                                      <p:cBhvr additive="base">
                                        <p:cTn id="47" dur="250" fill="hold"/>
                                        <p:tgtEl>
                                          <p:spTgt spid="18"/>
                                        </p:tgtEl>
                                        <p:attrNameLst>
                                          <p:attrName>ppt_x</p:attrName>
                                        </p:attrNameLst>
                                      </p:cBhvr>
                                      <p:tavLst>
                                        <p:tav tm="0">
                                          <p:val>
                                            <p:strVal val="1+#ppt_w/2"/>
                                          </p:val>
                                        </p:tav>
                                        <p:tav tm="100000">
                                          <p:val>
                                            <p:strVal val="#ppt_x"/>
                                          </p:val>
                                        </p:tav>
                                      </p:tavLst>
                                    </p:anim>
                                    <p:anim calcmode="lin" valueType="num">
                                      <p:cBhvr additive="base">
                                        <p:cTn id="48" dur="250" fill="hold"/>
                                        <p:tgtEl>
                                          <p:spTgt spid="18"/>
                                        </p:tgtEl>
                                        <p:attrNameLst>
                                          <p:attrName>ppt_y</p:attrName>
                                        </p:attrNameLst>
                                      </p:cBhvr>
                                      <p:tavLst>
                                        <p:tav tm="0">
                                          <p:val>
                                            <p:strVal val="#ppt_y"/>
                                          </p:val>
                                        </p:tav>
                                        <p:tav tm="100000">
                                          <p:val>
                                            <p:strVal val="#ppt_y"/>
                                          </p:val>
                                        </p:tav>
                                      </p:tavLst>
                                    </p:anim>
                                  </p:childTnLst>
                                </p:cTn>
                              </p:par>
                              <p:par>
                                <p:cTn id="49" presetID="2" presetClass="entr" presetSubtype="4" fill="hold" nodeType="withEffect">
                                  <p:stCondLst>
                                    <p:cond delay="0"/>
                                  </p:stCondLst>
                                  <p:childTnLst>
                                    <p:set>
                                      <p:cBhvr>
                                        <p:cTn id="50" dur="1" fill="hold">
                                          <p:stCondLst>
                                            <p:cond delay="0"/>
                                          </p:stCondLst>
                                        </p:cTn>
                                        <p:tgtEl>
                                          <p:spTgt spid="20"/>
                                        </p:tgtEl>
                                        <p:attrNameLst>
                                          <p:attrName>style.visibility</p:attrName>
                                        </p:attrNameLst>
                                      </p:cBhvr>
                                      <p:to>
                                        <p:strVal val="visible"/>
                                      </p:to>
                                    </p:set>
                                    <p:anim calcmode="lin" valueType="num">
                                      <p:cBhvr additive="base">
                                        <p:cTn id="51" dur="250" fill="hold"/>
                                        <p:tgtEl>
                                          <p:spTgt spid="20"/>
                                        </p:tgtEl>
                                        <p:attrNameLst>
                                          <p:attrName>ppt_x</p:attrName>
                                        </p:attrNameLst>
                                      </p:cBhvr>
                                      <p:tavLst>
                                        <p:tav tm="0">
                                          <p:val>
                                            <p:strVal val="#ppt_x"/>
                                          </p:val>
                                        </p:tav>
                                        <p:tav tm="100000">
                                          <p:val>
                                            <p:strVal val="#ppt_x"/>
                                          </p:val>
                                        </p:tav>
                                      </p:tavLst>
                                    </p:anim>
                                    <p:anim calcmode="lin" valueType="num">
                                      <p:cBhvr additive="base">
                                        <p:cTn id="52" dur="25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9" presetClass="emph" presetSubtype="0" grpId="1" nodeType="clickEffect">
                                  <p:stCondLst>
                                    <p:cond delay="0"/>
                                  </p:stCondLst>
                                  <p:childTnLst>
                                    <p:set>
                                      <p:cBhvr>
                                        <p:cTn id="56" dur="indefinite"/>
                                        <p:tgtEl>
                                          <p:spTgt spid="14"/>
                                        </p:tgtEl>
                                        <p:attrNameLst>
                                          <p:attrName>style.opacity</p:attrName>
                                        </p:attrNameLst>
                                      </p:cBhvr>
                                      <p:to>
                                        <p:strVal val="0.5"/>
                                      </p:to>
                                    </p:set>
                                    <p:animEffect filter="image" prLst="opacity: 0.5">
                                      <p:cBhvr rctx="IE">
                                        <p:cTn id="57" dur="indefinite"/>
                                        <p:tgtEl>
                                          <p:spTgt spid="14"/>
                                        </p:tgtEl>
                                      </p:cBhvr>
                                    </p:animEffect>
                                  </p:childTnLst>
                                </p:cTn>
                              </p:par>
                              <p:par>
                                <p:cTn id="58" presetID="1" presetClass="entr" presetSubtype="0" fill="hold" grpId="0" nodeType="withEffect">
                                  <p:stCondLst>
                                    <p:cond delay="0"/>
                                  </p:stCondLst>
                                  <p:childTnLst>
                                    <p:set>
                                      <p:cBhvr>
                                        <p:cTn id="59" dur="1" fill="hold">
                                          <p:stCondLst>
                                            <p:cond delay="0"/>
                                          </p:stCondLst>
                                        </p:cTn>
                                        <p:tgtEl>
                                          <p:spTgt spid="21"/>
                                        </p:tgtEl>
                                        <p:attrNameLst>
                                          <p:attrName>style.visibility</p:attrName>
                                        </p:attrNameLst>
                                      </p:cBhvr>
                                      <p:to>
                                        <p:strVal val="visible"/>
                                      </p:to>
                                    </p:set>
                                  </p:childTnLst>
                                </p:cTn>
                              </p:par>
                              <p:par>
                                <p:cTn id="60" presetID="2" presetClass="exit" presetSubtype="1" fill="hold" nodeType="withEffect">
                                  <p:stCondLst>
                                    <p:cond delay="0"/>
                                  </p:stCondLst>
                                  <p:childTnLst>
                                    <p:anim calcmode="lin" valueType="num">
                                      <p:cBhvr additive="base">
                                        <p:cTn id="61" dur="250"/>
                                        <p:tgtEl>
                                          <p:spTgt spid="18"/>
                                        </p:tgtEl>
                                        <p:attrNameLst>
                                          <p:attrName>ppt_x</p:attrName>
                                        </p:attrNameLst>
                                      </p:cBhvr>
                                      <p:tavLst>
                                        <p:tav tm="0">
                                          <p:val>
                                            <p:strVal val="ppt_x"/>
                                          </p:val>
                                        </p:tav>
                                        <p:tav tm="100000">
                                          <p:val>
                                            <p:strVal val="ppt_x"/>
                                          </p:val>
                                        </p:tav>
                                      </p:tavLst>
                                    </p:anim>
                                    <p:anim calcmode="lin" valueType="num">
                                      <p:cBhvr additive="base">
                                        <p:cTn id="62" dur="250"/>
                                        <p:tgtEl>
                                          <p:spTgt spid="18"/>
                                        </p:tgtEl>
                                        <p:attrNameLst>
                                          <p:attrName>ppt_y</p:attrName>
                                        </p:attrNameLst>
                                      </p:cBhvr>
                                      <p:tavLst>
                                        <p:tav tm="0">
                                          <p:val>
                                            <p:strVal val="ppt_y"/>
                                          </p:val>
                                        </p:tav>
                                        <p:tav tm="100000">
                                          <p:val>
                                            <p:strVal val="0-ppt_h/2"/>
                                          </p:val>
                                        </p:tav>
                                      </p:tavLst>
                                    </p:anim>
                                    <p:set>
                                      <p:cBhvr>
                                        <p:cTn id="63" dur="1" fill="hold">
                                          <p:stCondLst>
                                            <p:cond delay="249"/>
                                          </p:stCondLst>
                                        </p:cTn>
                                        <p:tgtEl>
                                          <p:spTgt spid="18"/>
                                        </p:tgtEl>
                                        <p:attrNameLst>
                                          <p:attrName>style.visibility</p:attrName>
                                        </p:attrNameLst>
                                      </p:cBhvr>
                                      <p:to>
                                        <p:strVal val="hidden"/>
                                      </p:to>
                                    </p:set>
                                  </p:childTnLst>
                                </p:cTn>
                              </p:par>
                              <p:par>
                                <p:cTn id="64" presetID="2" presetClass="exit" presetSubtype="8" fill="hold" nodeType="withEffect">
                                  <p:stCondLst>
                                    <p:cond delay="0"/>
                                  </p:stCondLst>
                                  <p:childTnLst>
                                    <p:anim calcmode="lin" valueType="num">
                                      <p:cBhvr additive="base">
                                        <p:cTn id="65" dur="250"/>
                                        <p:tgtEl>
                                          <p:spTgt spid="20"/>
                                        </p:tgtEl>
                                        <p:attrNameLst>
                                          <p:attrName>ppt_x</p:attrName>
                                        </p:attrNameLst>
                                      </p:cBhvr>
                                      <p:tavLst>
                                        <p:tav tm="0">
                                          <p:val>
                                            <p:strVal val="ppt_x"/>
                                          </p:val>
                                        </p:tav>
                                        <p:tav tm="100000">
                                          <p:val>
                                            <p:strVal val="0-ppt_w/2"/>
                                          </p:val>
                                        </p:tav>
                                      </p:tavLst>
                                    </p:anim>
                                    <p:anim calcmode="lin" valueType="num">
                                      <p:cBhvr additive="base">
                                        <p:cTn id="66" dur="250"/>
                                        <p:tgtEl>
                                          <p:spTgt spid="20"/>
                                        </p:tgtEl>
                                        <p:attrNameLst>
                                          <p:attrName>ppt_y</p:attrName>
                                        </p:attrNameLst>
                                      </p:cBhvr>
                                      <p:tavLst>
                                        <p:tav tm="0">
                                          <p:val>
                                            <p:strVal val="ppt_y"/>
                                          </p:val>
                                        </p:tav>
                                        <p:tav tm="100000">
                                          <p:val>
                                            <p:strVal val="ppt_y"/>
                                          </p:val>
                                        </p:tav>
                                      </p:tavLst>
                                    </p:anim>
                                    <p:set>
                                      <p:cBhvr>
                                        <p:cTn id="67" dur="1" fill="hold">
                                          <p:stCondLst>
                                            <p:cond delay="249"/>
                                          </p:stCondLst>
                                        </p:cTn>
                                        <p:tgtEl>
                                          <p:spTgt spid="20"/>
                                        </p:tgtEl>
                                        <p:attrNameLst>
                                          <p:attrName>style.visibility</p:attrName>
                                        </p:attrNameLst>
                                      </p:cBhvr>
                                      <p:to>
                                        <p:strVal val="hidden"/>
                                      </p:to>
                                    </p:set>
                                  </p:childTnLst>
                                </p:cTn>
                              </p:par>
                              <p:par>
                                <p:cTn id="68" presetID="2" presetClass="entr" presetSubtype="2" fill="hold" nodeType="withEffect">
                                  <p:stCondLst>
                                    <p:cond delay="0"/>
                                  </p:stCondLst>
                                  <p:childTnLst>
                                    <p:set>
                                      <p:cBhvr>
                                        <p:cTn id="69" dur="1" fill="hold">
                                          <p:stCondLst>
                                            <p:cond delay="0"/>
                                          </p:stCondLst>
                                        </p:cTn>
                                        <p:tgtEl>
                                          <p:spTgt spid="23"/>
                                        </p:tgtEl>
                                        <p:attrNameLst>
                                          <p:attrName>style.visibility</p:attrName>
                                        </p:attrNameLst>
                                      </p:cBhvr>
                                      <p:to>
                                        <p:strVal val="visible"/>
                                      </p:to>
                                    </p:set>
                                    <p:anim calcmode="lin" valueType="num">
                                      <p:cBhvr additive="base">
                                        <p:cTn id="70" dur="250" fill="hold"/>
                                        <p:tgtEl>
                                          <p:spTgt spid="23"/>
                                        </p:tgtEl>
                                        <p:attrNameLst>
                                          <p:attrName>ppt_x</p:attrName>
                                        </p:attrNameLst>
                                      </p:cBhvr>
                                      <p:tavLst>
                                        <p:tav tm="0">
                                          <p:val>
                                            <p:strVal val="1+#ppt_w/2"/>
                                          </p:val>
                                        </p:tav>
                                        <p:tav tm="100000">
                                          <p:val>
                                            <p:strVal val="#ppt_x"/>
                                          </p:val>
                                        </p:tav>
                                      </p:tavLst>
                                    </p:anim>
                                    <p:anim calcmode="lin" valueType="num">
                                      <p:cBhvr additive="base">
                                        <p:cTn id="71" dur="250" fill="hold"/>
                                        <p:tgtEl>
                                          <p:spTgt spid="23"/>
                                        </p:tgtEl>
                                        <p:attrNameLst>
                                          <p:attrName>ppt_y</p:attrName>
                                        </p:attrNameLst>
                                      </p:cBhvr>
                                      <p:tavLst>
                                        <p:tav tm="0">
                                          <p:val>
                                            <p:strVal val="#ppt_y"/>
                                          </p:val>
                                        </p:tav>
                                        <p:tav tm="100000">
                                          <p:val>
                                            <p:strVal val="#ppt_y"/>
                                          </p:val>
                                        </p:tav>
                                      </p:tavLst>
                                    </p:anim>
                                  </p:childTnLst>
                                </p:cTn>
                              </p:par>
                            </p:childTnLst>
                          </p:cTn>
                        </p:par>
                      </p:childTnLst>
                    </p:cTn>
                  </p:par>
                  <p:par>
                    <p:cTn id="72" fill="hold">
                      <p:stCondLst>
                        <p:cond delay="indefinite"/>
                      </p:stCondLst>
                      <p:childTnLst>
                        <p:par>
                          <p:cTn id="73" fill="hold">
                            <p:stCondLst>
                              <p:cond delay="0"/>
                            </p:stCondLst>
                            <p:childTnLst>
                              <p:par>
                                <p:cTn id="74" presetID="9" presetClass="emph" presetSubtype="0" grpId="1" nodeType="clickEffect">
                                  <p:stCondLst>
                                    <p:cond delay="0"/>
                                  </p:stCondLst>
                                  <p:childTnLst>
                                    <p:set>
                                      <p:cBhvr>
                                        <p:cTn id="75" dur="indefinite"/>
                                        <p:tgtEl>
                                          <p:spTgt spid="21"/>
                                        </p:tgtEl>
                                        <p:attrNameLst>
                                          <p:attrName>style.opacity</p:attrName>
                                        </p:attrNameLst>
                                      </p:cBhvr>
                                      <p:to>
                                        <p:strVal val="0.5"/>
                                      </p:to>
                                    </p:set>
                                    <p:animEffect filter="image" prLst="opacity: 0.5">
                                      <p:cBhvr rctx="IE">
                                        <p:cTn id="76" dur="indefinite"/>
                                        <p:tgtEl>
                                          <p:spTgt spid="21"/>
                                        </p:tgtEl>
                                      </p:cBhvr>
                                    </p:animEffect>
                                  </p:childTnLst>
                                </p:cTn>
                              </p:par>
                              <p:par>
                                <p:cTn id="77" presetID="1" presetClass="entr" presetSubtype="0" fill="hold" grpId="0" nodeType="withEffect">
                                  <p:stCondLst>
                                    <p:cond delay="0"/>
                                  </p:stCondLst>
                                  <p:childTnLst>
                                    <p:set>
                                      <p:cBhvr>
                                        <p:cTn id="78" dur="1" fill="hold">
                                          <p:stCondLst>
                                            <p:cond delay="0"/>
                                          </p:stCondLst>
                                        </p:cTn>
                                        <p:tgtEl>
                                          <p:spTgt spid="24"/>
                                        </p:tgtEl>
                                        <p:attrNameLst>
                                          <p:attrName>style.visibility</p:attrName>
                                        </p:attrNameLst>
                                      </p:cBhvr>
                                      <p:to>
                                        <p:strVal val="visible"/>
                                      </p:to>
                                    </p:set>
                                  </p:childTnLst>
                                </p:cTn>
                              </p:par>
                              <p:par>
                                <p:cTn id="79" presetID="2" presetClass="exit" presetSubtype="4" fill="hold" nodeType="withEffect">
                                  <p:stCondLst>
                                    <p:cond delay="0"/>
                                  </p:stCondLst>
                                  <p:childTnLst>
                                    <p:anim calcmode="lin" valueType="num">
                                      <p:cBhvr additive="base">
                                        <p:cTn id="80" dur="250"/>
                                        <p:tgtEl>
                                          <p:spTgt spid="23"/>
                                        </p:tgtEl>
                                        <p:attrNameLst>
                                          <p:attrName>ppt_x</p:attrName>
                                        </p:attrNameLst>
                                      </p:cBhvr>
                                      <p:tavLst>
                                        <p:tav tm="0">
                                          <p:val>
                                            <p:strVal val="ppt_x"/>
                                          </p:val>
                                        </p:tav>
                                        <p:tav tm="100000">
                                          <p:val>
                                            <p:strVal val="ppt_x"/>
                                          </p:val>
                                        </p:tav>
                                      </p:tavLst>
                                    </p:anim>
                                    <p:anim calcmode="lin" valueType="num">
                                      <p:cBhvr additive="base">
                                        <p:cTn id="81" dur="250"/>
                                        <p:tgtEl>
                                          <p:spTgt spid="23"/>
                                        </p:tgtEl>
                                        <p:attrNameLst>
                                          <p:attrName>ppt_y</p:attrName>
                                        </p:attrNameLst>
                                      </p:cBhvr>
                                      <p:tavLst>
                                        <p:tav tm="0">
                                          <p:val>
                                            <p:strVal val="ppt_y"/>
                                          </p:val>
                                        </p:tav>
                                        <p:tav tm="100000">
                                          <p:val>
                                            <p:strVal val="1+ppt_h/2"/>
                                          </p:val>
                                        </p:tav>
                                      </p:tavLst>
                                    </p:anim>
                                    <p:set>
                                      <p:cBhvr>
                                        <p:cTn id="82" dur="1" fill="hold">
                                          <p:stCondLst>
                                            <p:cond delay="249"/>
                                          </p:stCondLst>
                                        </p:cTn>
                                        <p:tgtEl>
                                          <p:spTgt spid="23"/>
                                        </p:tgtEl>
                                        <p:attrNameLst>
                                          <p:attrName>style.visibility</p:attrName>
                                        </p:attrNameLst>
                                      </p:cBhvr>
                                      <p:to>
                                        <p:strVal val="hidden"/>
                                      </p:to>
                                    </p:set>
                                  </p:childTnLst>
                                </p:cTn>
                              </p:par>
                              <p:par>
                                <p:cTn id="83" presetID="2" presetClass="entr" presetSubtype="2" fill="hold" nodeType="withEffect">
                                  <p:stCondLst>
                                    <p:cond delay="0"/>
                                  </p:stCondLst>
                                  <p:childTnLst>
                                    <p:set>
                                      <p:cBhvr>
                                        <p:cTn id="84" dur="1" fill="hold">
                                          <p:stCondLst>
                                            <p:cond delay="0"/>
                                          </p:stCondLst>
                                        </p:cTn>
                                        <p:tgtEl>
                                          <p:spTgt spid="26"/>
                                        </p:tgtEl>
                                        <p:attrNameLst>
                                          <p:attrName>style.visibility</p:attrName>
                                        </p:attrNameLst>
                                      </p:cBhvr>
                                      <p:to>
                                        <p:strVal val="visible"/>
                                      </p:to>
                                    </p:set>
                                    <p:anim calcmode="lin" valueType="num">
                                      <p:cBhvr additive="base">
                                        <p:cTn id="85" dur="250" fill="hold"/>
                                        <p:tgtEl>
                                          <p:spTgt spid="26"/>
                                        </p:tgtEl>
                                        <p:attrNameLst>
                                          <p:attrName>ppt_x</p:attrName>
                                        </p:attrNameLst>
                                      </p:cBhvr>
                                      <p:tavLst>
                                        <p:tav tm="0">
                                          <p:val>
                                            <p:strVal val="1+#ppt_w/2"/>
                                          </p:val>
                                        </p:tav>
                                        <p:tav tm="100000">
                                          <p:val>
                                            <p:strVal val="#ppt_x"/>
                                          </p:val>
                                        </p:tav>
                                      </p:tavLst>
                                    </p:anim>
                                    <p:anim calcmode="lin" valueType="num">
                                      <p:cBhvr additive="base">
                                        <p:cTn id="86" dur="250" fill="hold"/>
                                        <p:tgtEl>
                                          <p:spTgt spid="26"/>
                                        </p:tgtEl>
                                        <p:attrNameLst>
                                          <p:attrName>ppt_y</p:attrName>
                                        </p:attrNameLst>
                                      </p:cBhvr>
                                      <p:tavLst>
                                        <p:tav tm="0">
                                          <p:val>
                                            <p:strVal val="#ppt_y"/>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9" presetClass="emph" presetSubtype="0" grpId="1" nodeType="clickEffect">
                                  <p:stCondLst>
                                    <p:cond delay="0"/>
                                  </p:stCondLst>
                                  <p:childTnLst>
                                    <p:set>
                                      <p:cBhvr>
                                        <p:cTn id="90" dur="indefinite"/>
                                        <p:tgtEl>
                                          <p:spTgt spid="24"/>
                                        </p:tgtEl>
                                        <p:attrNameLst>
                                          <p:attrName>style.opacity</p:attrName>
                                        </p:attrNameLst>
                                      </p:cBhvr>
                                      <p:to>
                                        <p:strVal val="0.5"/>
                                      </p:to>
                                    </p:set>
                                    <p:animEffect filter="image" prLst="opacity: 0.5">
                                      <p:cBhvr rctx="IE">
                                        <p:cTn id="91" dur="indefinite"/>
                                        <p:tgtEl>
                                          <p:spTgt spid="24"/>
                                        </p:tgtEl>
                                      </p:cBhvr>
                                    </p:animEffect>
                                  </p:childTnLst>
                                </p:cTn>
                              </p:par>
                              <p:par>
                                <p:cTn id="92" presetID="1" presetClass="entr" presetSubtype="0" fill="hold" grpId="0" nodeType="withEffect">
                                  <p:stCondLst>
                                    <p:cond delay="0"/>
                                  </p:stCondLst>
                                  <p:childTnLst>
                                    <p:set>
                                      <p:cBhvr>
                                        <p:cTn id="93" dur="1" fill="hold">
                                          <p:stCondLst>
                                            <p:cond delay="0"/>
                                          </p:stCondLst>
                                        </p:cTn>
                                        <p:tgtEl>
                                          <p:spTgt spid="27"/>
                                        </p:tgtEl>
                                        <p:attrNameLst>
                                          <p:attrName>style.visibility</p:attrName>
                                        </p:attrNameLst>
                                      </p:cBhvr>
                                      <p:to>
                                        <p:strVal val="visible"/>
                                      </p:to>
                                    </p:set>
                                  </p:childTnLst>
                                </p:cTn>
                              </p:par>
                              <p:par>
                                <p:cTn id="94" presetID="2" presetClass="exit" presetSubtype="4" fill="hold" nodeType="withEffect">
                                  <p:stCondLst>
                                    <p:cond delay="0"/>
                                  </p:stCondLst>
                                  <p:childTnLst>
                                    <p:anim calcmode="lin" valueType="num">
                                      <p:cBhvr additive="base">
                                        <p:cTn id="95" dur="250"/>
                                        <p:tgtEl>
                                          <p:spTgt spid="26"/>
                                        </p:tgtEl>
                                        <p:attrNameLst>
                                          <p:attrName>ppt_x</p:attrName>
                                        </p:attrNameLst>
                                      </p:cBhvr>
                                      <p:tavLst>
                                        <p:tav tm="0">
                                          <p:val>
                                            <p:strVal val="ppt_x"/>
                                          </p:val>
                                        </p:tav>
                                        <p:tav tm="100000">
                                          <p:val>
                                            <p:strVal val="ppt_x"/>
                                          </p:val>
                                        </p:tav>
                                      </p:tavLst>
                                    </p:anim>
                                    <p:anim calcmode="lin" valueType="num">
                                      <p:cBhvr additive="base">
                                        <p:cTn id="96" dur="250"/>
                                        <p:tgtEl>
                                          <p:spTgt spid="26"/>
                                        </p:tgtEl>
                                        <p:attrNameLst>
                                          <p:attrName>ppt_y</p:attrName>
                                        </p:attrNameLst>
                                      </p:cBhvr>
                                      <p:tavLst>
                                        <p:tav tm="0">
                                          <p:val>
                                            <p:strVal val="ppt_y"/>
                                          </p:val>
                                        </p:tav>
                                        <p:tav tm="100000">
                                          <p:val>
                                            <p:strVal val="1+ppt_h/2"/>
                                          </p:val>
                                        </p:tav>
                                      </p:tavLst>
                                    </p:anim>
                                    <p:set>
                                      <p:cBhvr>
                                        <p:cTn id="97" dur="1" fill="hold">
                                          <p:stCondLst>
                                            <p:cond delay="249"/>
                                          </p:stCondLst>
                                        </p:cTn>
                                        <p:tgtEl>
                                          <p:spTgt spid="26"/>
                                        </p:tgtEl>
                                        <p:attrNameLst>
                                          <p:attrName>style.visibility</p:attrName>
                                        </p:attrNameLst>
                                      </p:cBhvr>
                                      <p:to>
                                        <p:strVal val="hidden"/>
                                      </p:to>
                                    </p:set>
                                  </p:childTnLst>
                                </p:cTn>
                              </p:par>
                              <p:par>
                                <p:cTn id="98" presetID="2" presetClass="entr" presetSubtype="2" fill="hold" nodeType="withEffect">
                                  <p:stCondLst>
                                    <p:cond delay="0"/>
                                  </p:stCondLst>
                                  <p:childTnLst>
                                    <p:set>
                                      <p:cBhvr>
                                        <p:cTn id="99" dur="1" fill="hold">
                                          <p:stCondLst>
                                            <p:cond delay="0"/>
                                          </p:stCondLst>
                                        </p:cTn>
                                        <p:tgtEl>
                                          <p:spTgt spid="33"/>
                                        </p:tgtEl>
                                        <p:attrNameLst>
                                          <p:attrName>style.visibility</p:attrName>
                                        </p:attrNameLst>
                                      </p:cBhvr>
                                      <p:to>
                                        <p:strVal val="visible"/>
                                      </p:to>
                                    </p:set>
                                    <p:anim calcmode="lin" valueType="num">
                                      <p:cBhvr additive="base">
                                        <p:cTn id="100" dur="250" fill="hold"/>
                                        <p:tgtEl>
                                          <p:spTgt spid="33"/>
                                        </p:tgtEl>
                                        <p:attrNameLst>
                                          <p:attrName>ppt_x</p:attrName>
                                        </p:attrNameLst>
                                      </p:cBhvr>
                                      <p:tavLst>
                                        <p:tav tm="0">
                                          <p:val>
                                            <p:strVal val="1+#ppt_w/2"/>
                                          </p:val>
                                        </p:tav>
                                        <p:tav tm="100000">
                                          <p:val>
                                            <p:strVal val="#ppt_x"/>
                                          </p:val>
                                        </p:tav>
                                      </p:tavLst>
                                    </p:anim>
                                    <p:anim calcmode="lin" valueType="num">
                                      <p:cBhvr additive="base">
                                        <p:cTn id="101" dur="250" fill="hold"/>
                                        <p:tgtEl>
                                          <p:spTgt spid="33"/>
                                        </p:tgtEl>
                                        <p:attrNameLst>
                                          <p:attrName>ppt_y</p:attrName>
                                        </p:attrNameLst>
                                      </p:cBhvr>
                                      <p:tavLst>
                                        <p:tav tm="0">
                                          <p:val>
                                            <p:strVal val="#ppt_y"/>
                                          </p:val>
                                        </p:tav>
                                        <p:tav tm="100000">
                                          <p:val>
                                            <p:strVal val="#ppt_y"/>
                                          </p:val>
                                        </p:tav>
                                      </p:tavLst>
                                    </p:anim>
                                  </p:childTnLst>
                                </p:cTn>
                              </p:par>
                              <p:par>
                                <p:cTn id="102" presetID="2" presetClass="entr" presetSubtype="2" fill="hold" nodeType="withEffect">
                                  <p:stCondLst>
                                    <p:cond delay="0"/>
                                  </p:stCondLst>
                                  <p:childTnLst>
                                    <p:set>
                                      <p:cBhvr>
                                        <p:cTn id="103" dur="1" fill="hold">
                                          <p:stCondLst>
                                            <p:cond delay="0"/>
                                          </p:stCondLst>
                                        </p:cTn>
                                        <p:tgtEl>
                                          <p:spTgt spid="35"/>
                                        </p:tgtEl>
                                        <p:attrNameLst>
                                          <p:attrName>style.visibility</p:attrName>
                                        </p:attrNameLst>
                                      </p:cBhvr>
                                      <p:to>
                                        <p:strVal val="visible"/>
                                      </p:to>
                                    </p:set>
                                    <p:anim calcmode="lin" valueType="num">
                                      <p:cBhvr additive="base">
                                        <p:cTn id="104" dur="250" fill="hold"/>
                                        <p:tgtEl>
                                          <p:spTgt spid="35"/>
                                        </p:tgtEl>
                                        <p:attrNameLst>
                                          <p:attrName>ppt_x</p:attrName>
                                        </p:attrNameLst>
                                      </p:cBhvr>
                                      <p:tavLst>
                                        <p:tav tm="0">
                                          <p:val>
                                            <p:strVal val="1+#ppt_w/2"/>
                                          </p:val>
                                        </p:tav>
                                        <p:tav tm="100000">
                                          <p:val>
                                            <p:strVal val="#ppt_x"/>
                                          </p:val>
                                        </p:tav>
                                      </p:tavLst>
                                    </p:anim>
                                    <p:anim calcmode="lin" valueType="num">
                                      <p:cBhvr additive="base">
                                        <p:cTn id="105" dur="250" fill="hold"/>
                                        <p:tgtEl>
                                          <p:spTgt spid="35"/>
                                        </p:tgtEl>
                                        <p:attrNameLst>
                                          <p:attrName>ppt_y</p:attrName>
                                        </p:attrNameLst>
                                      </p:cBhvr>
                                      <p:tavLst>
                                        <p:tav tm="0">
                                          <p:val>
                                            <p:strVal val="#ppt_y"/>
                                          </p:val>
                                        </p:tav>
                                        <p:tav tm="100000">
                                          <p:val>
                                            <p:strVal val="#ppt_y"/>
                                          </p:val>
                                        </p:tav>
                                      </p:tavLst>
                                    </p:anim>
                                  </p:childTnLst>
                                </p:cTn>
                              </p:par>
                            </p:childTnLst>
                          </p:cTn>
                        </p:par>
                      </p:childTnLst>
                    </p:cTn>
                  </p:par>
                  <p:par>
                    <p:cTn id="106" fill="hold">
                      <p:stCondLst>
                        <p:cond delay="indefinite"/>
                      </p:stCondLst>
                      <p:childTnLst>
                        <p:par>
                          <p:cTn id="107" fill="hold">
                            <p:stCondLst>
                              <p:cond delay="0"/>
                            </p:stCondLst>
                            <p:childTnLst>
                              <p:par>
                                <p:cTn id="108" presetID="9" presetClass="emph" presetSubtype="0" grpId="1" nodeType="clickEffect">
                                  <p:stCondLst>
                                    <p:cond delay="0"/>
                                  </p:stCondLst>
                                  <p:childTnLst>
                                    <p:set>
                                      <p:cBhvr>
                                        <p:cTn id="109" dur="indefinite"/>
                                        <p:tgtEl>
                                          <p:spTgt spid="27"/>
                                        </p:tgtEl>
                                        <p:attrNameLst>
                                          <p:attrName>style.opacity</p:attrName>
                                        </p:attrNameLst>
                                      </p:cBhvr>
                                      <p:to>
                                        <p:strVal val="0.5"/>
                                      </p:to>
                                    </p:set>
                                    <p:animEffect filter="image" prLst="opacity: 0.5">
                                      <p:cBhvr rctx="IE">
                                        <p:cTn id="110" dur="indefinite"/>
                                        <p:tgtEl>
                                          <p:spTgt spid="27"/>
                                        </p:tgtEl>
                                      </p:cBhvr>
                                    </p:animEffect>
                                  </p:childTnLst>
                                </p:cTn>
                              </p:par>
                              <p:par>
                                <p:cTn id="111" presetID="1" presetClass="entr" presetSubtype="0" fill="hold" grpId="0" nodeType="withEffect">
                                  <p:stCondLst>
                                    <p:cond delay="0"/>
                                  </p:stCondLst>
                                  <p:childTnLst>
                                    <p:set>
                                      <p:cBhvr>
                                        <p:cTn id="112" dur="1" fill="hold">
                                          <p:stCondLst>
                                            <p:cond delay="0"/>
                                          </p:stCondLst>
                                        </p:cTn>
                                        <p:tgtEl>
                                          <p:spTgt spid="36"/>
                                        </p:tgtEl>
                                        <p:attrNameLst>
                                          <p:attrName>style.visibility</p:attrName>
                                        </p:attrNameLst>
                                      </p:cBhvr>
                                      <p:to>
                                        <p:strVal val="visible"/>
                                      </p:to>
                                    </p:set>
                                  </p:childTnLst>
                                </p:cTn>
                              </p:par>
                              <p:par>
                                <p:cTn id="113" presetID="2" presetClass="exit" presetSubtype="1" fill="hold" nodeType="withEffect">
                                  <p:stCondLst>
                                    <p:cond delay="0"/>
                                  </p:stCondLst>
                                  <p:childTnLst>
                                    <p:anim calcmode="lin" valueType="num">
                                      <p:cBhvr additive="base">
                                        <p:cTn id="114" dur="250"/>
                                        <p:tgtEl>
                                          <p:spTgt spid="33"/>
                                        </p:tgtEl>
                                        <p:attrNameLst>
                                          <p:attrName>ppt_x</p:attrName>
                                        </p:attrNameLst>
                                      </p:cBhvr>
                                      <p:tavLst>
                                        <p:tav tm="0">
                                          <p:val>
                                            <p:strVal val="ppt_x"/>
                                          </p:val>
                                        </p:tav>
                                        <p:tav tm="100000">
                                          <p:val>
                                            <p:strVal val="ppt_x"/>
                                          </p:val>
                                        </p:tav>
                                      </p:tavLst>
                                    </p:anim>
                                    <p:anim calcmode="lin" valueType="num">
                                      <p:cBhvr additive="base">
                                        <p:cTn id="115" dur="250"/>
                                        <p:tgtEl>
                                          <p:spTgt spid="33"/>
                                        </p:tgtEl>
                                        <p:attrNameLst>
                                          <p:attrName>ppt_y</p:attrName>
                                        </p:attrNameLst>
                                      </p:cBhvr>
                                      <p:tavLst>
                                        <p:tav tm="0">
                                          <p:val>
                                            <p:strVal val="ppt_y"/>
                                          </p:val>
                                        </p:tav>
                                        <p:tav tm="100000">
                                          <p:val>
                                            <p:strVal val="0-ppt_h/2"/>
                                          </p:val>
                                        </p:tav>
                                      </p:tavLst>
                                    </p:anim>
                                    <p:set>
                                      <p:cBhvr>
                                        <p:cTn id="116" dur="1" fill="hold">
                                          <p:stCondLst>
                                            <p:cond delay="249"/>
                                          </p:stCondLst>
                                        </p:cTn>
                                        <p:tgtEl>
                                          <p:spTgt spid="33"/>
                                        </p:tgtEl>
                                        <p:attrNameLst>
                                          <p:attrName>style.visibility</p:attrName>
                                        </p:attrNameLst>
                                      </p:cBhvr>
                                      <p:to>
                                        <p:strVal val="hidden"/>
                                      </p:to>
                                    </p:set>
                                  </p:childTnLst>
                                </p:cTn>
                              </p:par>
                              <p:par>
                                <p:cTn id="117" presetID="2" presetClass="exit" presetSubtype="4" fill="hold" nodeType="withEffect">
                                  <p:stCondLst>
                                    <p:cond delay="0"/>
                                  </p:stCondLst>
                                  <p:childTnLst>
                                    <p:anim calcmode="lin" valueType="num">
                                      <p:cBhvr additive="base">
                                        <p:cTn id="118" dur="250"/>
                                        <p:tgtEl>
                                          <p:spTgt spid="35"/>
                                        </p:tgtEl>
                                        <p:attrNameLst>
                                          <p:attrName>ppt_x</p:attrName>
                                        </p:attrNameLst>
                                      </p:cBhvr>
                                      <p:tavLst>
                                        <p:tav tm="0">
                                          <p:val>
                                            <p:strVal val="ppt_x"/>
                                          </p:val>
                                        </p:tav>
                                        <p:tav tm="100000">
                                          <p:val>
                                            <p:strVal val="ppt_x"/>
                                          </p:val>
                                        </p:tav>
                                      </p:tavLst>
                                    </p:anim>
                                    <p:anim calcmode="lin" valueType="num">
                                      <p:cBhvr additive="base">
                                        <p:cTn id="119" dur="250"/>
                                        <p:tgtEl>
                                          <p:spTgt spid="35"/>
                                        </p:tgtEl>
                                        <p:attrNameLst>
                                          <p:attrName>ppt_y</p:attrName>
                                        </p:attrNameLst>
                                      </p:cBhvr>
                                      <p:tavLst>
                                        <p:tav tm="0">
                                          <p:val>
                                            <p:strVal val="ppt_y"/>
                                          </p:val>
                                        </p:tav>
                                        <p:tav tm="100000">
                                          <p:val>
                                            <p:strVal val="1+ppt_h/2"/>
                                          </p:val>
                                        </p:tav>
                                      </p:tavLst>
                                    </p:anim>
                                    <p:set>
                                      <p:cBhvr>
                                        <p:cTn id="120" dur="1" fill="hold">
                                          <p:stCondLst>
                                            <p:cond delay="249"/>
                                          </p:stCondLst>
                                        </p:cTn>
                                        <p:tgtEl>
                                          <p:spTgt spid="35"/>
                                        </p:tgtEl>
                                        <p:attrNameLst>
                                          <p:attrName>style.visibility</p:attrName>
                                        </p:attrNameLst>
                                      </p:cBhvr>
                                      <p:to>
                                        <p:strVal val="hidden"/>
                                      </p:to>
                                    </p:set>
                                  </p:childTnLst>
                                </p:cTn>
                              </p:par>
                              <p:par>
                                <p:cTn id="121" presetID="2" presetClass="entr" presetSubtype="2" fill="hold" nodeType="withEffect">
                                  <p:stCondLst>
                                    <p:cond delay="0"/>
                                  </p:stCondLst>
                                  <p:childTnLst>
                                    <p:set>
                                      <p:cBhvr>
                                        <p:cTn id="122" dur="1" fill="hold">
                                          <p:stCondLst>
                                            <p:cond delay="0"/>
                                          </p:stCondLst>
                                        </p:cTn>
                                        <p:tgtEl>
                                          <p:spTgt spid="38"/>
                                        </p:tgtEl>
                                        <p:attrNameLst>
                                          <p:attrName>style.visibility</p:attrName>
                                        </p:attrNameLst>
                                      </p:cBhvr>
                                      <p:to>
                                        <p:strVal val="visible"/>
                                      </p:to>
                                    </p:set>
                                    <p:anim calcmode="lin" valueType="num">
                                      <p:cBhvr additive="base">
                                        <p:cTn id="123" dur="250" fill="hold"/>
                                        <p:tgtEl>
                                          <p:spTgt spid="38"/>
                                        </p:tgtEl>
                                        <p:attrNameLst>
                                          <p:attrName>ppt_x</p:attrName>
                                        </p:attrNameLst>
                                      </p:cBhvr>
                                      <p:tavLst>
                                        <p:tav tm="0">
                                          <p:val>
                                            <p:strVal val="1+#ppt_w/2"/>
                                          </p:val>
                                        </p:tav>
                                        <p:tav tm="100000">
                                          <p:val>
                                            <p:strVal val="#ppt_x"/>
                                          </p:val>
                                        </p:tav>
                                      </p:tavLst>
                                    </p:anim>
                                    <p:anim calcmode="lin" valueType="num">
                                      <p:cBhvr additive="base">
                                        <p:cTn id="124" dur="250" fill="hold"/>
                                        <p:tgtEl>
                                          <p:spTgt spid="38"/>
                                        </p:tgtEl>
                                        <p:attrNameLst>
                                          <p:attrName>ppt_y</p:attrName>
                                        </p:attrNameLst>
                                      </p:cBhvr>
                                      <p:tavLst>
                                        <p:tav tm="0">
                                          <p:val>
                                            <p:strVal val="#ppt_y"/>
                                          </p:val>
                                        </p:tav>
                                        <p:tav tm="100000">
                                          <p:val>
                                            <p:strVal val="#ppt_y"/>
                                          </p:val>
                                        </p:tav>
                                      </p:tavLst>
                                    </p:anim>
                                  </p:childTnLst>
                                </p:cTn>
                              </p:par>
                            </p:childTnLst>
                          </p:cTn>
                        </p:par>
                      </p:childTnLst>
                    </p:cTn>
                  </p:par>
                  <p:par>
                    <p:cTn id="125" fill="hold">
                      <p:stCondLst>
                        <p:cond delay="indefinite"/>
                      </p:stCondLst>
                      <p:childTnLst>
                        <p:par>
                          <p:cTn id="126" fill="hold">
                            <p:stCondLst>
                              <p:cond delay="0"/>
                            </p:stCondLst>
                            <p:childTnLst>
                              <p:par>
                                <p:cTn id="127" presetID="9" presetClass="emph" presetSubtype="0" grpId="1" nodeType="clickEffect">
                                  <p:stCondLst>
                                    <p:cond delay="0"/>
                                  </p:stCondLst>
                                  <p:childTnLst>
                                    <p:set>
                                      <p:cBhvr>
                                        <p:cTn id="128" dur="indefinite"/>
                                        <p:tgtEl>
                                          <p:spTgt spid="36"/>
                                        </p:tgtEl>
                                        <p:attrNameLst>
                                          <p:attrName>style.opacity</p:attrName>
                                        </p:attrNameLst>
                                      </p:cBhvr>
                                      <p:to>
                                        <p:strVal val="0.5"/>
                                      </p:to>
                                    </p:set>
                                    <p:animEffect filter="image" prLst="opacity: 0.5">
                                      <p:cBhvr rctx="IE">
                                        <p:cTn id="129" dur="indefinite"/>
                                        <p:tgtEl>
                                          <p:spTgt spid="36"/>
                                        </p:tgtEl>
                                      </p:cBhvr>
                                    </p:animEffect>
                                  </p:childTnLst>
                                </p:cTn>
                              </p:par>
                              <p:par>
                                <p:cTn id="130" presetID="1" presetClass="entr" presetSubtype="0" fill="hold" grpId="0" nodeType="withEffect">
                                  <p:stCondLst>
                                    <p:cond delay="0"/>
                                  </p:stCondLst>
                                  <p:childTnLst>
                                    <p:set>
                                      <p:cBhvr>
                                        <p:cTn id="131" dur="1" fill="hold">
                                          <p:stCondLst>
                                            <p:cond delay="0"/>
                                          </p:stCondLst>
                                        </p:cTn>
                                        <p:tgtEl>
                                          <p:spTgt spid="39"/>
                                        </p:tgtEl>
                                        <p:attrNameLst>
                                          <p:attrName>style.visibility</p:attrName>
                                        </p:attrNameLst>
                                      </p:cBhvr>
                                      <p:to>
                                        <p:strVal val="visible"/>
                                      </p:to>
                                    </p:set>
                                  </p:childTnLst>
                                </p:cTn>
                              </p:par>
                              <p:par>
                                <p:cTn id="132" presetID="2" presetClass="exit" presetSubtype="4" fill="hold" nodeType="withEffect">
                                  <p:stCondLst>
                                    <p:cond delay="0"/>
                                  </p:stCondLst>
                                  <p:childTnLst>
                                    <p:anim calcmode="lin" valueType="num">
                                      <p:cBhvr additive="base">
                                        <p:cTn id="133" dur="250"/>
                                        <p:tgtEl>
                                          <p:spTgt spid="38"/>
                                        </p:tgtEl>
                                        <p:attrNameLst>
                                          <p:attrName>ppt_x</p:attrName>
                                        </p:attrNameLst>
                                      </p:cBhvr>
                                      <p:tavLst>
                                        <p:tav tm="0">
                                          <p:val>
                                            <p:strVal val="ppt_x"/>
                                          </p:val>
                                        </p:tav>
                                        <p:tav tm="100000">
                                          <p:val>
                                            <p:strVal val="ppt_x"/>
                                          </p:val>
                                        </p:tav>
                                      </p:tavLst>
                                    </p:anim>
                                    <p:anim calcmode="lin" valueType="num">
                                      <p:cBhvr additive="base">
                                        <p:cTn id="134" dur="250"/>
                                        <p:tgtEl>
                                          <p:spTgt spid="38"/>
                                        </p:tgtEl>
                                        <p:attrNameLst>
                                          <p:attrName>ppt_y</p:attrName>
                                        </p:attrNameLst>
                                      </p:cBhvr>
                                      <p:tavLst>
                                        <p:tav tm="0">
                                          <p:val>
                                            <p:strVal val="ppt_y"/>
                                          </p:val>
                                        </p:tav>
                                        <p:tav tm="100000">
                                          <p:val>
                                            <p:strVal val="1+ppt_h/2"/>
                                          </p:val>
                                        </p:tav>
                                      </p:tavLst>
                                    </p:anim>
                                    <p:set>
                                      <p:cBhvr>
                                        <p:cTn id="135" dur="1" fill="hold">
                                          <p:stCondLst>
                                            <p:cond delay="249"/>
                                          </p:stCondLst>
                                        </p:cTn>
                                        <p:tgtEl>
                                          <p:spTgt spid="38"/>
                                        </p:tgtEl>
                                        <p:attrNameLst>
                                          <p:attrName>style.visibility</p:attrName>
                                        </p:attrNameLst>
                                      </p:cBhvr>
                                      <p:to>
                                        <p:strVal val="hidden"/>
                                      </p:to>
                                    </p:set>
                                  </p:childTnLst>
                                </p:cTn>
                              </p:par>
                              <p:par>
                                <p:cTn id="136" presetID="2" presetClass="entr" presetSubtype="2" fill="hold" nodeType="withEffect">
                                  <p:stCondLst>
                                    <p:cond delay="0"/>
                                  </p:stCondLst>
                                  <p:childTnLst>
                                    <p:set>
                                      <p:cBhvr>
                                        <p:cTn id="137" dur="1" fill="hold">
                                          <p:stCondLst>
                                            <p:cond delay="0"/>
                                          </p:stCondLst>
                                        </p:cTn>
                                        <p:tgtEl>
                                          <p:spTgt spid="47"/>
                                        </p:tgtEl>
                                        <p:attrNameLst>
                                          <p:attrName>style.visibility</p:attrName>
                                        </p:attrNameLst>
                                      </p:cBhvr>
                                      <p:to>
                                        <p:strVal val="visible"/>
                                      </p:to>
                                    </p:set>
                                    <p:anim calcmode="lin" valueType="num">
                                      <p:cBhvr additive="base">
                                        <p:cTn id="138" dur="250" fill="hold"/>
                                        <p:tgtEl>
                                          <p:spTgt spid="47"/>
                                        </p:tgtEl>
                                        <p:attrNameLst>
                                          <p:attrName>ppt_x</p:attrName>
                                        </p:attrNameLst>
                                      </p:cBhvr>
                                      <p:tavLst>
                                        <p:tav tm="0">
                                          <p:val>
                                            <p:strVal val="1+#ppt_w/2"/>
                                          </p:val>
                                        </p:tav>
                                        <p:tav tm="100000">
                                          <p:val>
                                            <p:strVal val="#ppt_x"/>
                                          </p:val>
                                        </p:tav>
                                      </p:tavLst>
                                    </p:anim>
                                    <p:anim calcmode="lin" valueType="num">
                                      <p:cBhvr additive="base">
                                        <p:cTn id="139" dur="250" fill="hold"/>
                                        <p:tgtEl>
                                          <p:spTgt spid="47"/>
                                        </p:tgtEl>
                                        <p:attrNameLst>
                                          <p:attrName>ppt_y</p:attrName>
                                        </p:attrNameLst>
                                      </p:cBhvr>
                                      <p:tavLst>
                                        <p:tav tm="0">
                                          <p:val>
                                            <p:strVal val="#ppt_y"/>
                                          </p:val>
                                        </p:tav>
                                        <p:tav tm="100000">
                                          <p:val>
                                            <p:strVal val="#ppt_y"/>
                                          </p:val>
                                        </p:tav>
                                      </p:tavLst>
                                    </p:anim>
                                  </p:childTnLst>
                                </p:cTn>
                              </p:par>
                            </p:childTnLst>
                          </p:cTn>
                        </p:par>
                      </p:childTnLst>
                    </p:cTn>
                  </p:par>
                  <p:par>
                    <p:cTn id="140" fill="hold">
                      <p:stCondLst>
                        <p:cond delay="indefinite"/>
                      </p:stCondLst>
                      <p:childTnLst>
                        <p:par>
                          <p:cTn id="141" fill="hold">
                            <p:stCondLst>
                              <p:cond delay="0"/>
                            </p:stCondLst>
                            <p:childTnLst>
                              <p:par>
                                <p:cTn id="142" presetID="9" presetClass="emph" presetSubtype="0" grpId="1" nodeType="clickEffect">
                                  <p:stCondLst>
                                    <p:cond delay="0"/>
                                  </p:stCondLst>
                                  <p:childTnLst>
                                    <p:set>
                                      <p:cBhvr>
                                        <p:cTn id="143" dur="indefinite"/>
                                        <p:tgtEl>
                                          <p:spTgt spid="39"/>
                                        </p:tgtEl>
                                        <p:attrNameLst>
                                          <p:attrName>style.opacity</p:attrName>
                                        </p:attrNameLst>
                                      </p:cBhvr>
                                      <p:to>
                                        <p:strVal val="0.5"/>
                                      </p:to>
                                    </p:set>
                                    <p:animEffect filter="image" prLst="opacity: 0.5">
                                      <p:cBhvr rctx="IE">
                                        <p:cTn id="144" dur="indefinite"/>
                                        <p:tgtEl>
                                          <p:spTgt spid="39"/>
                                        </p:tgtEl>
                                      </p:cBhvr>
                                    </p:animEffect>
                                  </p:childTnLst>
                                </p:cTn>
                              </p:par>
                              <p:par>
                                <p:cTn id="145" presetID="1" presetClass="entr" presetSubtype="0" fill="hold" grpId="0" nodeType="withEffect">
                                  <p:stCondLst>
                                    <p:cond delay="0"/>
                                  </p:stCondLst>
                                  <p:childTnLst>
                                    <p:set>
                                      <p:cBhvr>
                                        <p:cTn id="146" dur="1" fill="hold">
                                          <p:stCondLst>
                                            <p:cond delay="0"/>
                                          </p:stCondLst>
                                        </p:cTn>
                                        <p:tgtEl>
                                          <p:spTgt spid="40"/>
                                        </p:tgtEl>
                                        <p:attrNameLst>
                                          <p:attrName>style.visibility</p:attrName>
                                        </p:attrNameLst>
                                      </p:cBhvr>
                                      <p:to>
                                        <p:strVal val="visible"/>
                                      </p:to>
                                    </p:set>
                                  </p:childTnLst>
                                </p:cTn>
                              </p:par>
                              <p:par>
                                <p:cTn id="147" presetID="2" presetClass="exit" presetSubtype="4" fill="hold" nodeType="withEffect">
                                  <p:stCondLst>
                                    <p:cond delay="0"/>
                                  </p:stCondLst>
                                  <p:childTnLst>
                                    <p:anim calcmode="lin" valueType="num">
                                      <p:cBhvr additive="base">
                                        <p:cTn id="148" dur="250"/>
                                        <p:tgtEl>
                                          <p:spTgt spid="47"/>
                                        </p:tgtEl>
                                        <p:attrNameLst>
                                          <p:attrName>ppt_x</p:attrName>
                                        </p:attrNameLst>
                                      </p:cBhvr>
                                      <p:tavLst>
                                        <p:tav tm="0">
                                          <p:val>
                                            <p:strVal val="ppt_x"/>
                                          </p:val>
                                        </p:tav>
                                        <p:tav tm="100000">
                                          <p:val>
                                            <p:strVal val="ppt_x"/>
                                          </p:val>
                                        </p:tav>
                                      </p:tavLst>
                                    </p:anim>
                                    <p:anim calcmode="lin" valueType="num">
                                      <p:cBhvr additive="base">
                                        <p:cTn id="149" dur="250"/>
                                        <p:tgtEl>
                                          <p:spTgt spid="47"/>
                                        </p:tgtEl>
                                        <p:attrNameLst>
                                          <p:attrName>ppt_y</p:attrName>
                                        </p:attrNameLst>
                                      </p:cBhvr>
                                      <p:tavLst>
                                        <p:tav tm="0">
                                          <p:val>
                                            <p:strVal val="ppt_y"/>
                                          </p:val>
                                        </p:tav>
                                        <p:tav tm="100000">
                                          <p:val>
                                            <p:strVal val="1+ppt_h/2"/>
                                          </p:val>
                                        </p:tav>
                                      </p:tavLst>
                                    </p:anim>
                                    <p:set>
                                      <p:cBhvr>
                                        <p:cTn id="150" dur="1" fill="hold">
                                          <p:stCondLst>
                                            <p:cond delay="249"/>
                                          </p:stCondLst>
                                        </p:cTn>
                                        <p:tgtEl>
                                          <p:spTgt spid="47"/>
                                        </p:tgtEl>
                                        <p:attrNameLst>
                                          <p:attrName>style.visibility</p:attrName>
                                        </p:attrNameLst>
                                      </p:cBhvr>
                                      <p:to>
                                        <p:strVal val="hidden"/>
                                      </p:to>
                                    </p:set>
                                  </p:childTnLst>
                                </p:cTn>
                              </p:par>
                              <p:par>
                                <p:cTn id="151" presetID="2" presetClass="entr" presetSubtype="2" fill="hold" nodeType="withEffect">
                                  <p:stCondLst>
                                    <p:cond delay="0"/>
                                  </p:stCondLst>
                                  <p:childTnLst>
                                    <p:set>
                                      <p:cBhvr>
                                        <p:cTn id="152" dur="1" fill="hold">
                                          <p:stCondLst>
                                            <p:cond delay="0"/>
                                          </p:stCondLst>
                                        </p:cTn>
                                        <p:tgtEl>
                                          <p:spTgt spid="49"/>
                                        </p:tgtEl>
                                        <p:attrNameLst>
                                          <p:attrName>style.visibility</p:attrName>
                                        </p:attrNameLst>
                                      </p:cBhvr>
                                      <p:to>
                                        <p:strVal val="visible"/>
                                      </p:to>
                                    </p:set>
                                    <p:anim calcmode="lin" valueType="num">
                                      <p:cBhvr additive="base">
                                        <p:cTn id="153" dur="250" fill="hold"/>
                                        <p:tgtEl>
                                          <p:spTgt spid="49"/>
                                        </p:tgtEl>
                                        <p:attrNameLst>
                                          <p:attrName>ppt_x</p:attrName>
                                        </p:attrNameLst>
                                      </p:cBhvr>
                                      <p:tavLst>
                                        <p:tav tm="0">
                                          <p:val>
                                            <p:strVal val="1+#ppt_w/2"/>
                                          </p:val>
                                        </p:tav>
                                        <p:tav tm="100000">
                                          <p:val>
                                            <p:strVal val="#ppt_x"/>
                                          </p:val>
                                        </p:tav>
                                      </p:tavLst>
                                    </p:anim>
                                    <p:anim calcmode="lin" valueType="num">
                                      <p:cBhvr additive="base">
                                        <p:cTn id="154" dur="250" fill="hold"/>
                                        <p:tgtEl>
                                          <p:spTgt spid="49"/>
                                        </p:tgtEl>
                                        <p:attrNameLst>
                                          <p:attrName>ppt_y</p:attrName>
                                        </p:attrNameLst>
                                      </p:cBhvr>
                                      <p:tavLst>
                                        <p:tav tm="0">
                                          <p:val>
                                            <p:strVal val="#ppt_y"/>
                                          </p:val>
                                        </p:tav>
                                        <p:tav tm="100000">
                                          <p:val>
                                            <p:strVal val="#ppt_y"/>
                                          </p:val>
                                        </p:tav>
                                      </p:tavLst>
                                    </p:anim>
                                  </p:childTnLst>
                                </p:cTn>
                              </p:par>
                              <p:par>
                                <p:cTn id="155" presetID="2" presetClass="entr" presetSubtype="1" fill="hold" nodeType="withEffect">
                                  <p:stCondLst>
                                    <p:cond delay="0"/>
                                  </p:stCondLst>
                                  <p:childTnLst>
                                    <p:set>
                                      <p:cBhvr>
                                        <p:cTn id="156" dur="1" fill="hold">
                                          <p:stCondLst>
                                            <p:cond delay="0"/>
                                          </p:stCondLst>
                                        </p:cTn>
                                        <p:tgtEl>
                                          <p:spTgt spid="51"/>
                                        </p:tgtEl>
                                        <p:attrNameLst>
                                          <p:attrName>style.visibility</p:attrName>
                                        </p:attrNameLst>
                                      </p:cBhvr>
                                      <p:to>
                                        <p:strVal val="visible"/>
                                      </p:to>
                                    </p:set>
                                    <p:anim calcmode="lin" valueType="num">
                                      <p:cBhvr additive="base">
                                        <p:cTn id="157" dur="250" fill="hold"/>
                                        <p:tgtEl>
                                          <p:spTgt spid="51"/>
                                        </p:tgtEl>
                                        <p:attrNameLst>
                                          <p:attrName>ppt_x</p:attrName>
                                        </p:attrNameLst>
                                      </p:cBhvr>
                                      <p:tavLst>
                                        <p:tav tm="0">
                                          <p:val>
                                            <p:strVal val="#ppt_x"/>
                                          </p:val>
                                        </p:tav>
                                        <p:tav tm="100000">
                                          <p:val>
                                            <p:strVal val="#ppt_x"/>
                                          </p:val>
                                        </p:tav>
                                      </p:tavLst>
                                    </p:anim>
                                    <p:anim calcmode="lin" valueType="num">
                                      <p:cBhvr additive="base">
                                        <p:cTn id="158" dur="250" fill="hold"/>
                                        <p:tgtEl>
                                          <p:spTgt spid="51"/>
                                        </p:tgtEl>
                                        <p:attrNameLst>
                                          <p:attrName>ppt_y</p:attrName>
                                        </p:attrNameLst>
                                      </p:cBhvr>
                                      <p:tavLst>
                                        <p:tav tm="0">
                                          <p:val>
                                            <p:strVal val="0-#ppt_h/2"/>
                                          </p:val>
                                        </p:tav>
                                        <p:tav tm="100000">
                                          <p:val>
                                            <p:strVal val="#ppt_y"/>
                                          </p:val>
                                        </p:tav>
                                      </p:tavLst>
                                    </p:anim>
                                  </p:childTnLst>
                                </p:cTn>
                              </p:par>
                              <p:par>
                                <p:cTn id="159" presetID="2" presetClass="entr" presetSubtype="1" fill="hold" nodeType="withEffect">
                                  <p:stCondLst>
                                    <p:cond delay="0"/>
                                  </p:stCondLst>
                                  <p:childTnLst>
                                    <p:set>
                                      <p:cBhvr>
                                        <p:cTn id="160" dur="1" fill="hold">
                                          <p:stCondLst>
                                            <p:cond delay="0"/>
                                          </p:stCondLst>
                                        </p:cTn>
                                        <p:tgtEl>
                                          <p:spTgt spid="2050"/>
                                        </p:tgtEl>
                                        <p:attrNameLst>
                                          <p:attrName>style.visibility</p:attrName>
                                        </p:attrNameLst>
                                      </p:cBhvr>
                                      <p:to>
                                        <p:strVal val="visible"/>
                                      </p:to>
                                    </p:set>
                                    <p:anim calcmode="lin" valueType="num">
                                      <p:cBhvr additive="base">
                                        <p:cTn id="161" dur="250" fill="hold"/>
                                        <p:tgtEl>
                                          <p:spTgt spid="2050"/>
                                        </p:tgtEl>
                                        <p:attrNameLst>
                                          <p:attrName>ppt_x</p:attrName>
                                        </p:attrNameLst>
                                      </p:cBhvr>
                                      <p:tavLst>
                                        <p:tav tm="0">
                                          <p:val>
                                            <p:strVal val="#ppt_x"/>
                                          </p:val>
                                        </p:tav>
                                        <p:tav tm="100000">
                                          <p:val>
                                            <p:strVal val="#ppt_x"/>
                                          </p:val>
                                        </p:tav>
                                      </p:tavLst>
                                    </p:anim>
                                    <p:anim calcmode="lin" valueType="num">
                                      <p:cBhvr additive="base">
                                        <p:cTn id="162" dur="250" fill="hold"/>
                                        <p:tgtEl>
                                          <p:spTgt spid="2050"/>
                                        </p:tgtEl>
                                        <p:attrNameLst>
                                          <p:attrName>ppt_y</p:attrName>
                                        </p:attrNameLst>
                                      </p:cBhvr>
                                      <p:tavLst>
                                        <p:tav tm="0">
                                          <p:val>
                                            <p:strVal val="0-#ppt_h/2"/>
                                          </p:val>
                                        </p:tav>
                                        <p:tav tm="100000">
                                          <p:val>
                                            <p:strVal val="#ppt_y"/>
                                          </p:val>
                                        </p:tav>
                                      </p:tavLst>
                                    </p:anim>
                                  </p:childTnLst>
                                </p:cTn>
                              </p:par>
                              <p:par>
                                <p:cTn id="163" presetID="2" presetClass="entr" presetSubtype="2" fill="hold" nodeType="withEffect">
                                  <p:stCondLst>
                                    <p:cond delay="0"/>
                                  </p:stCondLst>
                                  <p:childTnLst>
                                    <p:set>
                                      <p:cBhvr>
                                        <p:cTn id="164" dur="1" fill="hold">
                                          <p:stCondLst>
                                            <p:cond delay="0"/>
                                          </p:stCondLst>
                                        </p:cTn>
                                        <p:tgtEl>
                                          <p:spTgt spid="2052"/>
                                        </p:tgtEl>
                                        <p:attrNameLst>
                                          <p:attrName>style.visibility</p:attrName>
                                        </p:attrNameLst>
                                      </p:cBhvr>
                                      <p:to>
                                        <p:strVal val="visible"/>
                                      </p:to>
                                    </p:set>
                                    <p:anim calcmode="lin" valueType="num">
                                      <p:cBhvr additive="base">
                                        <p:cTn id="165" dur="10" fill="hold"/>
                                        <p:tgtEl>
                                          <p:spTgt spid="2052"/>
                                        </p:tgtEl>
                                        <p:attrNameLst>
                                          <p:attrName>ppt_x</p:attrName>
                                        </p:attrNameLst>
                                      </p:cBhvr>
                                      <p:tavLst>
                                        <p:tav tm="0">
                                          <p:val>
                                            <p:strVal val="1+#ppt_w/2"/>
                                          </p:val>
                                        </p:tav>
                                        <p:tav tm="100000">
                                          <p:val>
                                            <p:strVal val="#ppt_x"/>
                                          </p:val>
                                        </p:tav>
                                      </p:tavLst>
                                    </p:anim>
                                    <p:anim calcmode="lin" valueType="num">
                                      <p:cBhvr additive="base">
                                        <p:cTn id="166" dur="10" fill="hold"/>
                                        <p:tgtEl>
                                          <p:spTgt spid="2052"/>
                                        </p:tgtEl>
                                        <p:attrNameLst>
                                          <p:attrName>ppt_y</p:attrName>
                                        </p:attrNameLst>
                                      </p:cBhvr>
                                      <p:tavLst>
                                        <p:tav tm="0">
                                          <p:val>
                                            <p:strVal val="#ppt_y"/>
                                          </p:val>
                                        </p:tav>
                                        <p:tav tm="100000">
                                          <p:val>
                                            <p:strVal val="#ppt_y"/>
                                          </p:val>
                                        </p:tav>
                                      </p:tavLst>
                                    </p:anim>
                                  </p:childTnLst>
                                </p:cTn>
                              </p:par>
                            </p:childTnLst>
                          </p:cTn>
                        </p:par>
                      </p:childTnLst>
                    </p:cTn>
                  </p:par>
                  <p:par>
                    <p:cTn id="167" fill="hold">
                      <p:stCondLst>
                        <p:cond delay="indefinite"/>
                      </p:stCondLst>
                      <p:childTnLst>
                        <p:par>
                          <p:cTn id="168" fill="hold">
                            <p:stCondLst>
                              <p:cond delay="0"/>
                            </p:stCondLst>
                            <p:childTnLst>
                              <p:par>
                                <p:cTn id="169" presetID="9" presetClass="emph" presetSubtype="0" grpId="1" nodeType="clickEffect">
                                  <p:stCondLst>
                                    <p:cond delay="0"/>
                                  </p:stCondLst>
                                  <p:childTnLst>
                                    <p:set>
                                      <p:cBhvr>
                                        <p:cTn id="170" dur="indefinite"/>
                                        <p:tgtEl>
                                          <p:spTgt spid="40"/>
                                        </p:tgtEl>
                                        <p:attrNameLst>
                                          <p:attrName>style.opacity</p:attrName>
                                        </p:attrNameLst>
                                      </p:cBhvr>
                                      <p:to>
                                        <p:strVal val="0.5"/>
                                      </p:to>
                                    </p:set>
                                    <p:animEffect filter="image" prLst="opacity: 0.5">
                                      <p:cBhvr rctx="IE">
                                        <p:cTn id="171" dur="indefinite"/>
                                        <p:tgtEl>
                                          <p:spTgt spid="40"/>
                                        </p:tgtEl>
                                      </p:cBhvr>
                                    </p:animEffect>
                                  </p:childTnLst>
                                </p:cTn>
                              </p:par>
                              <p:par>
                                <p:cTn id="172" presetID="1" presetClass="entr" presetSubtype="0" fill="hold" grpId="0" nodeType="withEffect">
                                  <p:stCondLst>
                                    <p:cond delay="0"/>
                                  </p:stCondLst>
                                  <p:childTnLst>
                                    <p:set>
                                      <p:cBhvr>
                                        <p:cTn id="173" dur="1" fill="hold">
                                          <p:stCondLst>
                                            <p:cond delay="0"/>
                                          </p:stCondLst>
                                        </p:cTn>
                                        <p:tgtEl>
                                          <p:spTgt spid="42"/>
                                        </p:tgtEl>
                                        <p:attrNameLst>
                                          <p:attrName>style.visibility</p:attrName>
                                        </p:attrNameLst>
                                      </p:cBhvr>
                                      <p:to>
                                        <p:strVal val="visible"/>
                                      </p:to>
                                    </p:set>
                                  </p:childTnLst>
                                </p:cTn>
                              </p:par>
                              <p:par>
                                <p:cTn id="174" presetID="2" presetClass="exit" presetSubtype="4" fill="hold" nodeType="withEffect">
                                  <p:stCondLst>
                                    <p:cond delay="0"/>
                                  </p:stCondLst>
                                  <p:childTnLst>
                                    <p:anim calcmode="lin" valueType="num">
                                      <p:cBhvr additive="base">
                                        <p:cTn id="175" dur="250"/>
                                        <p:tgtEl>
                                          <p:spTgt spid="49"/>
                                        </p:tgtEl>
                                        <p:attrNameLst>
                                          <p:attrName>ppt_x</p:attrName>
                                        </p:attrNameLst>
                                      </p:cBhvr>
                                      <p:tavLst>
                                        <p:tav tm="0">
                                          <p:val>
                                            <p:strVal val="ppt_x"/>
                                          </p:val>
                                        </p:tav>
                                        <p:tav tm="100000">
                                          <p:val>
                                            <p:strVal val="ppt_x"/>
                                          </p:val>
                                        </p:tav>
                                      </p:tavLst>
                                    </p:anim>
                                    <p:anim calcmode="lin" valueType="num">
                                      <p:cBhvr additive="base">
                                        <p:cTn id="176" dur="250"/>
                                        <p:tgtEl>
                                          <p:spTgt spid="49"/>
                                        </p:tgtEl>
                                        <p:attrNameLst>
                                          <p:attrName>ppt_y</p:attrName>
                                        </p:attrNameLst>
                                      </p:cBhvr>
                                      <p:tavLst>
                                        <p:tav tm="0">
                                          <p:val>
                                            <p:strVal val="ppt_y"/>
                                          </p:val>
                                        </p:tav>
                                        <p:tav tm="100000">
                                          <p:val>
                                            <p:strVal val="1+ppt_h/2"/>
                                          </p:val>
                                        </p:tav>
                                      </p:tavLst>
                                    </p:anim>
                                    <p:set>
                                      <p:cBhvr>
                                        <p:cTn id="177" dur="1" fill="hold">
                                          <p:stCondLst>
                                            <p:cond delay="249"/>
                                          </p:stCondLst>
                                        </p:cTn>
                                        <p:tgtEl>
                                          <p:spTgt spid="49"/>
                                        </p:tgtEl>
                                        <p:attrNameLst>
                                          <p:attrName>style.visibility</p:attrName>
                                        </p:attrNameLst>
                                      </p:cBhvr>
                                      <p:to>
                                        <p:strVal val="hidden"/>
                                      </p:to>
                                    </p:set>
                                  </p:childTnLst>
                                </p:cTn>
                              </p:par>
                              <p:par>
                                <p:cTn id="178" presetID="2" presetClass="exit" presetSubtype="1" fill="hold" nodeType="withEffect">
                                  <p:stCondLst>
                                    <p:cond delay="0"/>
                                  </p:stCondLst>
                                  <p:childTnLst>
                                    <p:anim calcmode="lin" valueType="num">
                                      <p:cBhvr additive="base">
                                        <p:cTn id="179" dur="250"/>
                                        <p:tgtEl>
                                          <p:spTgt spid="51"/>
                                        </p:tgtEl>
                                        <p:attrNameLst>
                                          <p:attrName>ppt_x</p:attrName>
                                        </p:attrNameLst>
                                      </p:cBhvr>
                                      <p:tavLst>
                                        <p:tav tm="0">
                                          <p:val>
                                            <p:strVal val="ppt_x"/>
                                          </p:val>
                                        </p:tav>
                                        <p:tav tm="100000">
                                          <p:val>
                                            <p:strVal val="ppt_x"/>
                                          </p:val>
                                        </p:tav>
                                      </p:tavLst>
                                    </p:anim>
                                    <p:anim calcmode="lin" valueType="num">
                                      <p:cBhvr additive="base">
                                        <p:cTn id="180" dur="250"/>
                                        <p:tgtEl>
                                          <p:spTgt spid="51"/>
                                        </p:tgtEl>
                                        <p:attrNameLst>
                                          <p:attrName>ppt_y</p:attrName>
                                        </p:attrNameLst>
                                      </p:cBhvr>
                                      <p:tavLst>
                                        <p:tav tm="0">
                                          <p:val>
                                            <p:strVal val="ppt_y"/>
                                          </p:val>
                                        </p:tav>
                                        <p:tav tm="100000">
                                          <p:val>
                                            <p:strVal val="0-ppt_h/2"/>
                                          </p:val>
                                        </p:tav>
                                      </p:tavLst>
                                    </p:anim>
                                    <p:set>
                                      <p:cBhvr>
                                        <p:cTn id="181" dur="1" fill="hold">
                                          <p:stCondLst>
                                            <p:cond delay="249"/>
                                          </p:stCondLst>
                                        </p:cTn>
                                        <p:tgtEl>
                                          <p:spTgt spid="51"/>
                                        </p:tgtEl>
                                        <p:attrNameLst>
                                          <p:attrName>style.visibility</p:attrName>
                                        </p:attrNameLst>
                                      </p:cBhvr>
                                      <p:to>
                                        <p:strVal val="hidden"/>
                                      </p:to>
                                    </p:set>
                                  </p:childTnLst>
                                </p:cTn>
                              </p:par>
                              <p:par>
                                <p:cTn id="182" presetID="22" presetClass="exit" presetSubtype="1" fill="hold" nodeType="withEffect">
                                  <p:stCondLst>
                                    <p:cond delay="0"/>
                                  </p:stCondLst>
                                  <p:childTnLst>
                                    <p:animEffect transition="out" filter="wipe(up)">
                                      <p:cBhvr>
                                        <p:cTn id="183" dur="250"/>
                                        <p:tgtEl>
                                          <p:spTgt spid="2050"/>
                                        </p:tgtEl>
                                      </p:cBhvr>
                                    </p:animEffect>
                                    <p:set>
                                      <p:cBhvr>
                                        <p:cTn id="184" dur="1" fill="hold">
                                          <p:stCondLst>
                                            <p:cond delay="249"/>
                                          </p:stCondLst>
                                        </p:cTn>
                                        <p:tgtEl>
                                          <p:spTgt spid="2050"/>
                                        </p:tgtEl>
                                        <p:attrNameLst>
                                          <p:attrName>style.visibility</p:attrName>
                                        </p:attrNameLst>
                                      </p:cBhvr>
                                      <p:to>
                                        <p:strVal val="hidden"/>
                                      </p:to>
                                    </p:set>
                                  </p:childTnLst>
                                </p:cTn>
                              </p:par>
                              <p:par>
                                <p:cTn id="185" presetID="22" presetClass="exit" presetSubtype="8" fill="hold" nodeType="withEffect">
                                  <p:stCondLst>
                                    <p:cond delay="0"/>
                                  </p:stCondLst>
                                  <p:childTnLst>
                                    <p:animEffect transition="out" filter="wipe(left)">
                                      <p:cBhvr>
                                        <p:cTn id="186" dur="500"/>
                                        <p:tgtEl>
                                          <p:spTgt spid="2052"/>
                                        </p:tgtEl>
                                      </p:cBhvr>
                                    </p:animEffect>
                                    <p:set>
                                      <p:cBhvr>
                                        <p:cTn id="187" dur="1" fill="hold">
                                          <p:stCondLst>
                                            <p:cond delay="499"/>
                                          </p:stCondLst>
                                        </p:cTn>
                                        <p:tgtEl>
                                          <p:spTgt spid="2052"/>
                                        </p:tgtEl>
                                        <p:attrNameLst>
                                          <p:attrName>style.visibility</p:attrName>
                                        </p:attrNameLst>
                                      </p:cBhvr>
                                      <p:to>
                                        <p:strVal val="hidden"/>
                                      </p:to>
                                    </p:set>
                                  </p:childTnLst>
                                </p:cTn>
                              </p:par>
                              <p:par>
                                <p:cTn id="188" presetID="2" presetClass="entr" presetSubtype="1" fill="hold" nodeType="withEffect">
                                  <p:stCondLst>
                                    <p:cond delay="0"/>
                                  </p:stCondLst>
                                  <p:childTnLst>
                                    <p:set>
                                      <p:cBhvr>
                                        <p:cTn id="189" dur="1" fill="hold">
                                          <p:stCondLst>
                                            <p:cond delay="0"/>
                                          </p:stCondLst>
                                        </p:cTn>
                                        <p:tgtEl>
                                          <p:spTgt spid="53"/>
                                        </p:tgtEl>
                                        <p:attrNameLst>
                                          <p:attrName>style.visibility</p:attrName>
                                        </p:attrNameLst>
                                      </p:cBhvr>
                                      <p:to>
                                        <p:strVal val="visible"/>
                                      </p:to>
                                    </p:set>
                                    <p:anim calcmode="lin" valueType="num">
                                      <p:cBhvr additive="base">
                                        <p:cTn id="190" dur="250" fill="hold"/>
                                        <p:tgtEl>
                                          <p:spTgt spid="53"/>
                                        </p:tgtEl>
                                        <p:attrNameLst>
                                          <p:attrName>ppt_x</p:attrName>
                                        </p:attrNameLst>
                                      </p:cBhvr>
                                      <p:tavLst>
                                        <p:tav tm="0">
                                          <p:val>
                                            <p:strVal val="#ppt_x"/>
                                          </p:val>
                                        </p:tav>
                                        <p:tav tm="100000">
                                          <p:val>
                                            <p:strVal val="#ppt_x"/>
                                          </p:val>
                                        </p:tav>
                                      </p:tavLst>
                                    </p:anim>
                                    <p:anim calcmode="lin" valueType="num">
                                      <p:cBhvr additive="base">
                                        <p:cTn id="191" dur="250" fill="hold"/>
                                        <p:tgtEl>
                                          <p:spTgt spid="53"/>
                                        </p:tgtEl>
                                        <p:attrNameLst>
                                          <p:attrName>ppt_y</p:attrName>
                                        </p:attrNameLst>
                                      </p:cBhvr>
                                      <p:tavLst>
                                        <p:tav tm="0">
                                          <p:val>
                                            <p:strVal val="0-#ppt_h/2"/>
                                          </p:val>
                                        </p:tav>
                                        <p:tav tm="100000">
                                          <p:val>
                                            <p:strVal val="#ppt_y"/>
                                          </p:val>
                                        </p:tav>
                                      </p:tavLst>
                                    </p:anim>
                                  </p:childTnLst>
                                </p:cTn>
                              </p:par>
                              <p:par>
                                <p:cTn id="192" presetID="2" presetClass="entr" presetSubtype="2" fill="hold" nodeType="withEffect">
                                  <p:stCondLst>
                                    <p:cond delay="0"/>
                                  </p:stCondLst>
                                  <p:childTnLst>
                                    <p:set>
                                      <p:cBhvr>
                                        <p:cTn id="193" dur="1" fill="hold">
                                          <p:stCondLst>
                                            <p:cond delay="0"/>
                                          </p:stCondLst>
                                        </p:cTn>
                                        <p:tgtEl>
                                          <p:spTgt spid="55"/>
                                        </p:tgtEl>
                                        <p:attrNameLst>
                                          <p:attrName>style.visibility</p:attrName>
                                        </p:attrNameLst>
                                      </p:cBhvr>
                                      <p:to>
                                        <p:strVal val="visible"/>
                                      </p:to>
                                    </p:set>
                                    <p:anim calcmode="lin" valueType="num">
                                      <p:cBhvr additive="base">
                                        <p:cTn id="194" dur="250" fill="hold"/>
                                        <p:tgtEl>
                                          <p:spTgt spid="55"/>
                                        </p:tgtEl>
                                        <p:attrNameLst>
                                          <p:attrName>ppt_x</p:attrName>
                                        </p:attrNameLst>
                                      </p:cBhvr>
                                      <p:tavLst>
                                        <p:tav tm="0">
                                          <p:val>
                                            <p:strVal val="1+#ppt_w/2"/>
                                          </p:val>
                                        </p:tav>
                                        <p:tav tm="100000">
                                          <p:val>
                                            <p:strVal val="#ppt_x"/>
                                          </p:val>
                                        </p:tav>
                                      </p:tavLst>
                                    </p:anim>
                                    <p:anim calcmode="lin" valueType="num">
                                      <p:cBhvr additive="base">
                                        <p:cTn id="195" dur="250" fill="hold"/>
                                        <p:tgtEl>
                                          <p:spTgt spid="55"/>
                                        </p:tgtEl>
                                        <p:attrNameLst>
                                          <p:attrName>ppt_y</p:attrName>
                                        </p:attrNameLst>
                                      </p:cBhvr>
                                      <p:tavLst>
                                        <p:tav tm="0">
                                          <p:val>
                                            <p:strVal val="#ppt_y"/>
                                          </p:val>
                                        </p:tav>
                                        <p:tav tm="100000">
                                          <p:val>
                                            <p:strVal val="#ppt_y"/>
                                          </p:val>
                                        </p:tav>
                                      </p:tavLst>
                                    </p:anim>
                                  </p:childTnLst>
                                </p:cTn>
                              </p:par>
                            </p:childTnLst>
                          </p:cTn>
                        </p:par>
                      </p:childTnLst>
                    </p:cTn>
                  </p:par>
                  <p:par>
                    <p:cTn id="196" fill="hold">
                      <p:stCondLst>
                        <p:cond delay="indefinite"/>
                      </p:stCondLst>
                      <p:childTnLst>
                        <p:par>
                          <p:cTn id="197" fill="hold">
                            <p:stCondLst>
                              <p:cond delay="0"/>
                            </p:stCondLst>
                            <p:childTnLst>
                              <p:par>
                                <p:cTn id="198" presetID="9" presetClass="emph" presetSubtype="0" grpId="1" nodeType="clickEffect">
                                  <p:stCondLst>
                                    <p:cond delay="0"/>
                                  </p:stCondLst>
                                  <p:childTnLst>
                                    <p:set>
                                      <p:cBhvr>
                                        <p:cTn id="199" dur="indefinite"/>
                                        <p:tgtEl>
                                          <p:spTgt spid="42"/>
                                        </p:tgtEl>
                                        <p:attrNameLst>
                                          <p:attrName>style.opacity</p:attrName>
                                        </p:attrNameLst>
                                      </p:cBhvr>
                                      <p:to>
                                        <p:strVal val="0.5"/>
                                      </p:to>
                                    </p:set>
                                    <p:animEffect filter="image" prLst="opacity: 0.5">
                                      <p:cBhvr rctx="IE">
                                        <p:cTn id="200" dur="indefinite"/>
                                        <p:tgtEl>
                                          <p:spTgt spid="42"/>
                                        </p:tgtEl>
                                      </p:cBhvr>
                                    </p:animEffect>
                                  </p:childTnLst>
                                </p:cTn>
                              </p:par>
                              <p:par>
                                <p:cTn id="201" presetID="1" presetClass="entr" presetSubtype="0" fill="hold" grpId="0" nodeType="withEffect">
                                  <p:stCondLst>
                                    <p:cond delay="0"/>
                                  </p:stCondLst>
                                  <p:childTnLst>
                                    <p:set>
                                      <p:cBhvr>
                                        <p:cTn id="202" dur="1" fill="hold">
                                          <p:stCondLst>
                                            <p:cond delay="0"/>
                                          </p:stCondLst>
                                        </p:cTn>
                                        <p:tgtEl>
                                          <p:spTgt spid="43"/>
                                        </p:tgtEl>
                                        <p:attrNameLst>
                                          <p:attrName>style.visibility</p:attrName>
                                        </p:attrNameLst>
                                      </p:cBhvr>
                                      <p:to>
                                        <p:strVal val="visible"/>
                                      </p:to>
                                    </p:set>
                                  </p:childTnLst>
                                </p:cTn>
                              </p:par>
                              <p:par>
                                <p:cTn id="203" presetID="2" presetClass="exit" presetSubtype="1" fill="hold" nodeType="withEffect">
                                  <p:stCondLst>
                                    <p:cond delay="0"/>
                                  </p:stCondLst>
                                  <p:childTnLst>
                                    <p:anim calcmode="lin" valueType="num">
                                      <p:cBhvr additive="base">
                                        <p:cTn id="204" dur="250"/>
                                        <p:tgtEl>
                                          <p:spTgt spid="53"/>
                                        </p:tgtEl>
                                        <p:attrNameLst>
                                          <p:attrName>ppt_x</p:attrName>
                                        </p:attrNameLst>
                                      </p:cBhvr>
                                      <p:tavLst>
                                        <p:tav tm="0">
                                          <p:val>
                                            <p:strVal val="ppt_x"/>
                                          </p:val>
                                        </p:tav>
                                        <p:tav tm="100000">
                                          <p:val>
                                            <p:strVal val="ppt_x"/>
                                          </p:val>
                                        </p:tav>
                                      </p:tavLst>
                                    </p:anim>
                                    <p:anim calcmode="lin" valueType="num">
                                      <p:cBhvr additive="base">
                                        <p:cTn id="205" dur="250"/>
                                        <p:tgtEl>
                                          <p:spTgt spid="53"/>
                                        </p:tgtEl>
                                        <p:attrNameLst>
                                          <p:attrName>ppt_y</p:attrName>
                                        </p:attrNameLst>
                                      </p:cBhvr>
                                      <p:tavLst>
                                        <p:tav tm="0">
                                          <p:val>
                                            <p:strVal val="ppt_y"/>
                                          </p:val>
                                        </p:tav>
                                        <p:tav tm="100000">
                                          <p:val>
                                            <p:strVal val="0-ppt_h/2"/>
                                          </p:val>
                                        </p:tav>
                                      </p:tavLst>
                                    </p:anim>
                                    <p:set>
                                      <p:cBhvr>
                                        <p:cTn id="206" dur="1" fill="hold">
                                          <p:stCondLst>
                                            <p:cond delay="249"/>
                                          </p:stCondLst>
                                        </p:cTn>
                                        <p:tgtEl>
                                          <p:spTgt spid="53"/>
                                        </p:tgtEl>
                                        <p:attrNameLst>
                                          <p:attrName>style.visibility</p:attrName>
                                        </p:attrNameLst>
                                      </p:cBhvr>
                                      <p:to>
                                        <p:strVal val="hidden"/>
                                      </p:to>
                                    </p:set>
                                  </p:childTnLst>
                                </p:cTn>
                              </p:par>
                              <p:par>
                                <p:cTn id="207" presetID="2" presetClass="exit" presetSubtype="4" fill="hold" nodeType="withEffect">
                                  <p:stCondLst>
                                    <p:cond delay="0"/>
                                  </p:stCondLst>
                                  <p:childTnLst>
                                    <p:anim calcmode="lin" valueType="num">
                                      <p:cBhvr additive="base">
                                        <p:cTn id="208" dur="250"/>
                                        <p:tgtEl>
                                          <p:spTgt spid="55"/>
                                        </p:tgtEl>
                                        <p:attrNameLst>
                                          <p:attrName>ppt_x</p:attrName>
                                        </p:attrNameLst>
                                      </p:cBhvr>
                                      <p:tavLst>
                                        <p:tav tm="0">
                                          <p:val>
                                            <p:strVal val="ppt_x"/>
                                          </p:val>
                                        </p:tav>
                                        <p:tav tm="100000">
                                          <p:val>
                                            <p:strVal val="ppt_x"/>
                                          </p:val>
                                        </p:tav>
                                      </p:tavLst>
                                    </p:anim>
                                    <p:anim calcmode="lin" valueType="num">
                                      <p:cBhvr additive="base">
                                        <p:cTn id="209" dur="250"/>
                                        <p:tgtEl>
                                          <p:spTgt spid="55"/>
                                        </p:tgtEl>
                                        <p:attrNameLst>
                                          <p:attrName>ppt_y</p:attrName>
                                        </p:attrNameLst>
                                      </p:cBhvr>
                                      <p:tavLst>
                                        <p:tav tm="0">
                                          <p:val>
                                            <p:strVal val="ppt_y"/>
                                          </p:val>
                                        </p:tav>
                                        <p:tav tm="100000">
                                          <p:val>
                                            <p:strVal val="1+ppt_h/2"/>
                                          </p:val>
                                        </p:tav>
                                      </p:tavLst>
                                    </p:anim>
                                    <p:set>
                                      <p:cBhvr>
                                        <p:cTn id="210" dur="1" fill="hold">
                                          <p:stCondLst>
                                            <p:cond delay="249"/>
                                          </p:stCondLst>
                                        </p:cTn>
                                        <p:tgtEl>
                                          <p:spTgt spid="55"/>
                                        </p:tgtEl>
                                        <p:attrNameLst>
                                          <p:attrName>style.visibility</p:attrName>
                                        </p:attrNameLst>
                                      </p:cBhvr>
                                      <p:to>
                                        <p:strVal val="hidden"/>
                                      </p:to>
                                    </p:set>
                                  </p:childTnLst>
                                </p:cTn>
                              </p:par>
                              <p:par>
                                <p:cTn id="211" presetID="2" presetClass="entr" presetSubtype="1" fill="hold" nodeType="withEffect">
                                  <p:stCondLst>
                                    <p:cond delay="0"/>
                                  </p:stCondLst>
                                  <p:childTnLst>
                                    <p:set>
                                      <p:cBhvr>
                                        <p:cTn id="212" dur="1" fill="hold">
                                          <p:stCondLst>
                                            <p:cond delay="0"/>
                                          </p:stCondLst>
                                        </p:cTn>
                                        <p:tgtEl>
                                          <p:spTgt spid="57"/>
                                        </p:tgtEl>
                                        <p:attrNameLst>
                                          <p:attrName>style.visibility</p:attrName>
                                        </p:attrNameLst>
                                      </p:cBhvr>
                                      <p:to>
                                        <p:strVal val="visible"/>
                                      </p:to>
                                    </p:set>
                                    <p:anim calcmode="lin" valueType="num">
                                      <p:cBhvr additive="base">
                                        <p:cTn id="213" dur="250" fill="hold"/>
                                        <p:tgtEl>
                                          <p:spTgt spid="57"/>
                                        </p:tgtEl>
                                        <p:attrNameLst>
                                          <p:attrName>ppt_x</p:attrName>
                                        </p:attrNameLst>
                                      </p:cBhvr>
                                      <p:tavLst>
                                        <p:tav tm="0">
                                          <p:val>
                                            <p:strVal val="#ppt_x"/>
                                          </p:val>
                                        </p:tav>
                                        <p:tav tm="100000">
                                          <p:val>
                                            <p:strVal val="#ppt_x"/>
                                          </p:val>
                                        </p:tav>
                                      </p:tavLst>
                                    </p:anim>
                                    <p:anim calcmode="lin" valueType="num">
                                      <p:cBhvr additive="base">
                                        <p:cTn id="214" dur="250" fill="hold"/>
                                        <p:tgtEl>
                                          <p:spTgt spid="57"/>
                                        </p:tgtEl>
                                        <p:attrNameLst>
                                          <p:attrName>ppt_y</p:attrName>
                                        </p:attrNameLst>
                                      </p:cBhvr>
                                      <p:tavLst>
                                        <p:tav tm="0">
                                          <p:val>
                                            <p:strVal val="0-#ppt_h/2"/>
                                          </p:val>
                                        </p:tav>
                                        <p:tav tm="100000">
                                          <p:val>
                                            <p:strVal val="#ppt_y"/>
                                          </p:val>
                                        </p:tav>
                                      </p:tavLst>
                                    </p:anim>
                                  </p:childTnLst>
                                </p:cTn>
                              </p:par>
                              <p:par>
                                <p:cTn id="215" presetID="2" presetClass="entr" presetSubtype="2" fill="hold" nodeType="withEffect">
                                  <p:stCondLst>
                                    <p:cond delay="0"/>
                                  </p:stCondLst>
                                  <p:childTnLst>
                                    <p:set>
                                      <p:cBhvr>
                                        <p:cTn id="216" dur="1" fill="hold">
                                          <p:stCondLst>
                                            <p:cond delay="0"/>
                                          </p:stCondLst>
                                        </p:cTn>
                                        <p:tgtEl>
                                          <p:spTgt spid="59"/>
                                        </p:tgtEl>
                                        <p:attrNameLst>
                                          <p:attrName>style.visibility</p:attrName>
                                        </p:attrNameLst>
                                      </p:cBhvr>
                                      <p:to>
                                        <p:strVal val="visible"/>
                                      </p:to>
                                    </p:set>
                                    <p:anim calcmode="lin" valueType="num">
                                      <p:cBhvr additive="base">
                                        <p:cTn id="217" dur="250" fill="hold"/>
                                        <p:tgtEl>
                                          <p:spTgt spid="59"/>
                                        </p:tgtEl>
                                        <p:attrNameLst>
                                          <p:attrName>ppt_x</p:attrName>
                                        </p:attrNameLst>
                                      </p:cBhvr>
                                      <p:tavLst>
                                        <p:tav tm="0">
                                          <p:val>
                                            <p:strVal val="1+#ppt_w/2"/>
                                          </p:val>
                                        </p:tav>
                                        <p:tav tm="100000">
                                          <p:val>
                                            <p:strVal val="#ppt_x"/>
                                          </p:val>
                                        </p:tav>
                                      </p:tavLst>
                                    </p:anim>
                                    <p:anim calcmode="lin" valueType="num">
                                      <p:cBhvr additive="base">
                                        <p:cTn id="218" dur="250" fill="hold"/>
                                        <p:tgtEl>
                                          <p:spTgt spid="59"/>
                                        </p:tgtEl>
                                        <p:attrNameLst>
                                          <p:attrName>ppt_y</p:attrName>
                                        </p:attrNameLst>
                                      </p:cBhvr>
                                      <p:tavLst>
                                        <p:tav tm="0">
                                          <p:val>
                                            <p:strVal val="#ppt_y"/>
                                          </p:val>
                                        </p:tav>
                                        <p:tav tm="100000">
                                          <p:val>
                                            <p:strVal val="#ppt_y"/>
                                          </p:val>
                                        </p:tav>
                                      </p:tavLst>
                                    </p:anim>
                                  </p:childTnLst>
                                </p:cTn>
                              </p:par>
                            </p:childTnLst>
                          </p:cTn>
                        </p:par>
                      </p:childTnLst>
                    </p:cTn>
                  </p:par>
                  <p:par>
                    <p:cTn id="219" fill="hold">
                      <p:stCondLst>
                        <p:cond delay="indefinite"/>
                      </p:stCondLst>
                      <p:childTnLst>
                        <p:par>
                          <p:cTn id="220" fill="hold">
                            <p:stCondLst>
                              <p:cond delay="0"/>
                            </p:stCondLst>
                            <p:childTnLst>
                              <p:par>
                                <p:cTn id="221" presetID="9" presetClass="emph" presetSubtype="0" grpId="1" nodeType="clickEffect">
                                  <p:stCondLst>
                                    <p:cond delay="0"/>
                                  </p:stCondLst>
                                  <p:childTnLst>
                                    <p:set>
                                      <p:cBhvr>
                                        <p:cTn id="222" dur="indefinite"/>
                                        <p:tgtEl>
                                          <p:spTgt spid="43"/>
                                        </p:tgtEl>
                                        <p:attrNameLst>
                                          <p:attrName>style.opacity</p:attrName>
                                        </p:attrNameLst>
                                      </p:cBhvr>
                                      <p:to>
                                        <p:strVal val="0.5"/>
                                      </p:to>
                                    </p:set>
                                    <p:animEffect filter="image" prLst="opacity: 0.5">
                                      <p:cBhvr rctx="IE">
                                        <p:cTn id="223" dur="indefinite"/>
                                        <p:tgtEl>
                                          <p:spTgt spid="43"/>
                                        </p:tgtEl>
                                      </p:cBhvr>
                                    </p:animEffect>
                                  </p:childTnLst>
                                </p:cTn>
                              </p:par>
                              <p:par>
                                <p:cTn id="224" presetID="1" presetClass="entr" presetSubtype="0" fill="hold" grpId="0" nodeType="withEffect">
                                  <p:stCondLst>
                                    <p:cond delay="0"/>
                                  </p:stCondLst>
                                  <p:childTnLst>
                                    <p:set>
                                      <p:cBhvr>
                                        <p:cTn id="225" dur="1" fill="hold">
                                          <p:stCondLst>
                                            <p:cond delay="0"/>
                                          </p:stCondLst>
                                        </p:cTn>
                                        <p:tgtEl>
                                          <p:spTgt spid="44"/>
                                        </p:tgtEl>
                                        <p:attrNameLst>
                                          <p:attrName>style.visibility</p:attrName>
                                        </p:attrNameLst>
                                      </p:cBhvr>
                                      <p:to>
                                        <p:strVal val="visible"/>
                                      </p:to>
                                    </p:set>
                                  </p:childTnLst>
                                </p:cTn>
                              </p:par>
                              <p:par>
                                <p:cTn id="226" presetID="2" presetClass="exit" presetSubtype="2" fill="hold" nodeType="withEffect">
                                  <p:stCondLst>
                                    <p:cond delay="0"/>
                                  </p:stCondLst>
                                  <p:childTnLst>
                                    <p:anim calcmode="lin" valueType="num">
                                      <p:cBhvr additive="base">
                                        <p:cTn id="227" dur="250"/>
                                        <p:tgtEl>
                                          <p:spTgt spid="57"/>
                                        </p:tgtEl>
                                        <p:attrNameLst>
                                          <p:attrName>ppt_x</p:attrName>
                                        </p:attrNameLst>
                                      </p:cBhvr>
                                      <p:tavLst>
                                        <p:tav tm="0">
                                          <p:val>
                                            <p:strVal val="ppt_x"/>
                                          </p:val>
                                        </p:tav>
                                        <p:tav tm="100000">
                                          <p:val>
                                            <p:strVal val="1+ppt_w/2"/>
                                          </p:val>
                                        </p:tav>
                                      </p:tavLst>
                                    </p:anim>
                                    <p:anim calcmode="lin" valueType="num">
                                      <p:cBhvr additive="base">
                                        <p:cTn id="228" dur="250"/>
                                        <p:tgtEl>
                                          <p:spTgt spid="57"/>
                                        </p:tgtEl>
                                        <p:attrNameLst>
                                          <p:attrName>ppt_y</p:attrName>
                                        </p:attrNameLst>
                                      </p:cBhvr>
                                      <p:tavLst>
                                        <p:tav tm="0">
                                          <p:val>
                                            <p:strVal val="ppt_y"/>
                                          </p:val>
                                        </p:tav>
                                        <p:tav tm="100000">
                                          <p:val>
                                            <p:strVal val="ppt_y"/>
                                          </p:val>
                                        </p:tav>
                                      </p:tavLst>
                                    </p:anim>
                                    <p:set>
                                      <p:cBhvr>
                                        <p:cTn id="229" dur="1" fill="hold">
                                          <p:stCondLst>
                                            <p:cond delay="249"/>
                                          </p:stCondLst>
                                        </p:cTn>
                                        <p:tgtEl>
                                          <p:spTgt spid="57"/>
                                        </p:tgtEl>
                                        <p:attrNameLst>
                                          <p:attrName>style.visibility</p:attrName>
                                        </p:attrNameLst>
                                      </p:cBhvr>
                                      <p:to>
                                        <p:strVal val="hidden"/>
                                      </p:to>
                                    </p:set>
                                  </p:childTnLst>
                                </p:cTn>
                              </p:par>
                              <p:par>
                                <p:cTn id="230" presetID="2" presetClass="exit" presetSubtype="4" fill="hold" nodeType="withEffect">
                                  <p:stCondLst>
                                    <p:cond delay="0"/>
                                  </p:stCondLst>
                                  <p:childTnLst>
                                    <p:anim calcmode="lin" valueType="num">
                                      <p:cBhvr additive="base">
                                        <p:cTn id="231" dur="250"/>
                                        <p:tgtEl>
                                          <p:spTgt spid="59"/>
                                        </p:tgtEl>
                                        <p:attrNameLst>
                                          <p:attrName>ppt_x</p:attrName>
                                        </p:attrNameLst>
                                      </p:cBhvr>
                                      <p:tavLst>
                                        <p:tav tm="0">
                                          <p:val>
                                            <p:strVal val="ppt_x"/>
                                          </p:val>
                                        </p:tav>
                                        <p:tav tm="100000">
                                          <p:val>
                                            <p:strVal val="ppt_x"/>
                                          </p:val>
                                        </p:tav>
                                      </p:tavLst>
                                    </p:anim>
                                    <p:anim calcmode="lin" valueType="num">
                                      <p:cBhvr additive="base">
                                        <p:cTn id="232" dur="250"/>
                                        <p:tgtEl>
                                          <p:spTgt spid="59"/>
                                        </p:tgtEl>
                                        <p:attrNameLst>
                                          <p:attrName>ppt_y</p:attrName>
                                        </p:attrNameLst>
                                      </p:cBhvr>
                                      <p:tavLst>
                                        <p:tav tm="0">
                                          <p:val>
                                            <p:strVal val="ppt_y"/>
                                          </p:val>
                                        </p:tav>
                                        <p:tav tm="100000">
                                          <p:val>
                                            <p:strVal val="1+ppt_h/2"/>
                                          </p:val>
                                        </p:tav>
                                      </p:tavLst>
                                    </p:anim>
                                    <p:set>
                                      <p:cBhvr>
                                        <p:cTn id="233" dur="1" fill="hold">
                                          <p:stCondLst>
                                            <p:cond delay="249"/>
                                          </p:stCondLst>
                                        </p:cTn>
                                        <p:tgtEl>
                                          <p:spTgt spid="59"/>
                                        </p:tgtEl>
                                        <p:attrNameLst>
                                          <p:attrName>style.visibility</p:attrName>
                                        </p:attrNameLst>
                                      </p:cBhvr>
                                      <p:to>
                                        <p:strVal val="hidden"/>
                                      </p:to>
                                    </p:set>
                                  </p:childTnLst>
                                </p:cTn>
                              </p:par>
                              <p:par>
                                <p:cTn id="234" presetID="2" presetClass="entr" presetSubtype="2" fill="hold" nodeType="withEffect">
                                  <p:stCondLst>
                                    <p:cond delay="0"/>
                                  </p:stCondLst>
                                  <p:childTnLst>
                                    <p:set>
                                      <p:cBhvr>
                                        <p:cTn id="235" dur="1" fill="hold">
                                          <p:stCondLst>
                                            <p:cond delay="0"/>
                                          </p:stCondLst>
                                        </p:cTn>
                                        <p:tgtEl>
                                          <p:spTgt spid="61"/>
                                        </p:tgtEl>
                                        <p:attrNameLst>
                                          <p:attrName>style.visibility</p:attrName>
                                        </p:attrNameLst>
                                      </p:cBhvr>
                                      <p:to>
                                        <p:strVal val="visible"/>
                                      </p:to>
                                    </p:set>
                                    <p:anim calcmode="lin" valueType="num">
                                      <p:cBhvr additive="base">
                                        <p:cTn id="236" dur="250" fill="hold"/>
                                        <p:tgtEl>
                                          <p:spTgt spid="61"/>
                                        </p:tgtEl>
                                        <p:attrNameLst>
                                          <p:attrName>ppt_x</p:attrName>
                                        </p:attrNameLst>
                                      </p:cBhvr>
                                      <p:tavLst>
                                        <p:tav tm="0">
                                          <p:val>
                                            <p:strVal val="1+#ppt_w/2"/>
                                          </p:val>
                                        </p:tav>
                                        <p:tav tm="100000">
                                          <p:val>
                                            <p:strVal val="#ppt_x"/>
                                          </p:val>
                                        </p:tav>
                                      </p:tavLst>
                                    </p:anim>
                                    <p:anim calcmode="lin" valueType="num">
                                      <p:cBhvr additive="base">
                                        <p:cTn id="237" dur="250" fill="hold"/>
                                        <p:tgtEl>
                                          <p:spTgt spid="61"/>
                                        </p:tgtEl>
                                        <p:attrNameLst>
                                          <p:attrName>ppt_y</p:attrName>
                                        </p:attrNameLst>
                                      </p:cBhvr>
                                      <p:tavLst>
                                        <p:tav tm="0">
                                          <p:val>
                                            <p:strVal val="#ppt_y"/>
                                          </p:val>
                                        </p:tav>
                                        <p:tav tm="100000">
                                          <p:val>
                                            <p:strVal val="#ppt_y"/>
                                          </p:val>
                                        </p:tav>
                                      </p:tavLst>
                                    </p:anim>
                                  </p:childTnLst>
                                </p:cTn>
                              </p:par>
                              <p:par>
                                <p:cTn id="238" presetID="2" presetClass="entr" presetSubtype="1" fill="hold" nodeType="withEffect">
                                  <p:stCondLst>
                                    <p:cond delay="0"/>
                                  </p:stCondLst>
                                  <p:childTnLst>
                                    <p:set>
                                      <p:cBhvr>
                                        <p:cTn id="239" dur="1" fill="hold">
                                          <p:stCondLst>
                                            <p:cond delay="0"/>
                                          </p:stCondLst>
                                        </p:cTn>
                                        <p:tgtEl>
                                          <p:spTgt spid="63"/>
                                        </p:tgtEl>
                                        <p:attrNameLst>
                                          <p:attrName>style.visibility</p:attrName>
                                        </p:attrNameLst>
                                      </p:cBhvr>
                                      <p:to>
                                        <p:strVal val="visible"/>
                                      </p:to>
                                    </p:set>
                                    <p:anim calcmode="lin" valueType="num">
                                      <p:cBhvr additive="base">
                                        <p:cTn id="240" dur="250" fill="hold"/>
                                        <p:tgtEl>
                                          <p:spTgt spid="63"/>
                                        </p:tgtEl>
                                        <p:attrNameLst>
                                          <p:attrName>ppt_x</p:attrName>
                                        </p:attrNameLst>
                                      </p:cBhvr>
                                      <p:tavLst>
                                        <p:tav tm="0">
                                          <p:val>
                                            <p:strVal val="#ppt_x"/>
                                          </p:val>
                                        </p:tav>
                                        <p:tav tm="100000">
                                          <p:val>
                                            <p:strVal val="#ppt_x"/>
                                          </p:val>
                                        </p:tav>
                                      </p:tavLst>
                                    </p:anim>
                                    <p:anim calcmode="lin" valueType="num">
                                      <p:cBhvr additive="base">
                                        <p:cTn id="241" dur="250" fill="hold"/>
                                        <p:tgtEl>
                                          <p:spTgt spid="63"/>
                                        </p:tgtEl>
                                        <p:attrNameLst>
                                          <p:attrName>ppt_y</p:attrName>
                                        </p:attrNameLst>
                                      </p:cBhvr>
                                      <p:tavLst>
                                        <p:tav tm="0">
                                          <p:val>
                                            <p:strVal val="0-#ppt_h/2"/>
                                          </p:val>
                                        </p:tav>
                                        <p:tav tm="100000">
                                          <p:val>
                                            <p:strVal val="#ppt_y"/>
                                          </p:val>
                                        </p:tav>
                                      </p:tavLst>
                                    </p:anim>
                                  </p:childTnLst>
                                </p:cTn>
                              </p:par>
                            </p:childTnLst>
                          </p:cTn>
                        </p:par>
                      </p:childTnLst>
                    </p:cTn>
                  </p:par>
                  <p:par>
                    <p:cTn id="242" fill="hold">
                      <p:stCondLst>
                        <p:cond delay="indefinite"/>
                      </p:stCondLst>
                      <p:childTnLst>
                        <p:par>
                          <p:cTn id="243" fill="hold">
                            <p:stCondLst>
                              <p:cond delay="0"/>
                            </p:stCondLst>
                            <p:childTnLst>
                              <p:par>
                                <p:cTn id="244" presetID="9" presetClass="emph" presetSubtype="0" grpId="1" nodeType="clickEffect">
                                  <p:stCondLst>
                                    <p:cond delay="0"/>
                                  </p:stCondLst>
                                  <p:childTnLst>
                                    <p:set>
                                      <p:cBhvr>
                                        <p:cTn id="245" dur="indefinite"/>
                                        <p:tgtEl>
                                          <p:spTgt spid="44"/>
                                        </p:tgtEl>
                                        <p:attrNameLst>
                                          <p:attrName>style.opacity</p:attrName>
                                        </p:attrNameLst>
                                      </p:cBhvr>
                                      <p:to>
                                        <p:strVal val="0.5"/>
                                      </p:to>
                                    </p:set>
                                    <p:animEffect filter="image" prLst="opacity: 0.5">
                                      <p:cBhvr rctx="IE">
                                        <p:cTn id="246" dur="indefinite"/>
                                        <p:tgtEl>
                                          <p:spTgt spid="44"/>
                                        </p:tgtEl>
                                      </p:cBhvr>
                                    </p:animEffect>
                                  </p:childTnLst>
                                </p:cTn>
                              </p:par>
                              <p:par>
                                <p:cTn id="247" presetID="1" presetClass="entr" presetSubtype="0" fill="hold" grpId="0" nodeType="withEffect">
                                  <p:stCondLst>
                                    <p:cond delay="0"/>
                                  </p:stCondLst>
                                  <p:childTnLst>
                                    <p:set>
                                      <p:cBhvr>
                                        <p:cTn id="248" dur="1" fill="hold">
                                          <p:stCondLst>
                                            <p:cond delay="0"/>
                                          </p:stCondLst>
                                        </p:cTn>
                                        <p:tgtEl>
                                          <p:spTgt spid="45"/>
                                        </p:tgtEl>
                                        <p:attrNameLst>
                                          <p:attrName>style.visibility</p:attrName>
                                        </p:attrNameLst>
                                      </p:cBhvr>
                                      <p:to>
                                        <p:strVal val="visible"/>
                                      </p:to>
                                    </p:set>
                                  </p:childTnLst>
                                </p:cTn>
                              </p:par>
                              <p:par>
                                <p:cTn id="249" presetID="2" presetClass="exit" presetSubtype="2" fill="hold" nodeType="withEffect">
                                  <p:stCondLst>
                                    <p:cond delay="0"/>
                                  </p:stCondLst>
                                  <p:childTnLst>
                                    <p:anim calcmode="lin" valueType="num">
                                      <p:cBhvr additive="base">
                                        <p:cTn id="250" dur="250"/>
                                        <p:tgtEl>
                                          <p:spTgt spid="63"/>
                                        </p:tgtEl>
                                        <p:attrNameLst>
                                          <p:attrName>ppt_x</p:attrName>
                                        </p:attrNameLst>
                                      </p:cBhvr>
                                      <p:tavLst>
                                        <p:tav tm="0">
                                          <p:val>
                                            <p:strVal val="ppt_x"/>
                                          </p:val>
                                        </p:tav>
                                        <p:tav tm="100000">
                                          <p:val>
                                            <p:strVal val="1+ppt_w/2"/>
                                          </p:val>
                                        </p:tav>
                                      </p:tavLst>
                                    </p:anim>
                                    <p:anim calcmode="lin" valueType="num">
                                      <p:cBhvr additive="base">
                                        <p:cTn id="251" dur="250"/>
                                        <p:tgtEl>
                                          <p:spTgt spid="63"/>
                                        </p:tgtEl>
                                        <p:attrNameLst>
                                          <p:attrName>ppt_y</p:attrName>
                                        </p:attrNameLst>
                                      </p:cBhvr>
                                      <p:tavLst>
                                        <p:tav tm="0">
                                          <p:val>
                                            <p:strVal val="ppt_y"/>
                                          </p:val>
                                        </p:tav>
                                        <p:tav tm="100000">
                                          <p:val>
                                            <p:strVal val="ppt_y"/>
                                          </p:val>
                                        </p:tav>
                                      </p:tavLst>
                                    </p:anim>
                                    <p:set>
                                      <p:cBhvr>
                                        <p:cTn id="252" dur="1" fill="hold">
                                          <p:stCondLst>
                                            <p:cond delay="249"/>
                                          </p:stCondLst>
                                        </p:cTn>
                                        <p:tgtEl>
                                          <p:spTgt spid="63"/>
                                        </p:tgtEl>
                                        <p:attrNameLst>
                                          <p:attrName>style.visibility</p:attrName>
                                        </p:attrNameLst>
                                      </p:cBhvr>
                                      <p:to>
                                        <p:strVal val="hidden"/>
                                      </p:to>
                                    </p:set>
                                  </p:childTnLst>
                                </p:cTn>
                              </p:par>
                              <p:par>
                                <p:cTn id="253" presetID="2" presetClass="exit" presetSubtype="4" fill="hold" nodeType="withEffect">
                                  <p:stCondLst>
                                    <p:cond delay="0"/>
                                  </p:stCondLst>
                                  <p:childTnLst>
                                    <p:anim calcmode="lin" valueType="num">
                                      <p:cBhvr additive="base">
                                        <p:cTn id="254" dur="250"/>
                                        <p:tgtEl>
                                          <p:spTgt spid="61"/>
                                        </p:tgtEl>
                                        <p:attrNameLst>
                                          <p:attrName>ppt_x</p:attrName>
                                        </p:attrNameLst>
                                      </p:cBhvr>
                                      <p:tavLst>
                                        <p:tav tm="0">
                                          <p:val>
                                            <p:strVal val="ppt_x"/>
                                          </p:val>
                                        </p:tav>
                                        <p:tav tm="100000">
                                          <p:val>
                                            <p:strVal val="ppt_x"/>
                                          </p:val>
                                        </p:tav>
                                      </p:tavLst>
                                    </p:anim>
                                    <p:anim calcmode="lin" valueType="num">
                                      <p:cBhvr additive="base">
                                        <p:cTn id="255" dur="250"/>
                                        <p:tgtEl>
                                          <p:spTgt spid="61"/>
                                        </p:tgtEl>
                                        <p:attrNameLst>
                                          <p:attrName>ppt_y</p:attrName>
                                        </p:attrNameLst>
                                      </p:cBhvr>
                                      <p:tavLst>
                                        <p:tav tm="0">
                                          <p:val>
                                            <p:strVal val="ppt_y"/>
                                          </p:val>
                                        </p:tav>
                                        <p:tav tm="100000">
                                          <p:val>
                                            <p:strVal val="1+ppt_h/2"/>
                                          </p:val>
                                        </p:tav>
                                      </p:tavLst>
                                    </p:anim>
                                    <p:set>
                                      <p:cBhvr>
                                        <p:cTn id="256" dur="1" fill="hold">
                                          <p:stCondLst>
                                            <p:cond delay="249"/>
                                          </p:stCondLst>
                                        </p:cTn>
                                        <p:tgtEl>
                                          <p:spTgt spid="61"/>
                                        </p:tgtEl>
                                        <p:attrNameLst>
                                          <p:attrName>style.visibility</p:attrName>
                                        </p:attrNameLst>
                                      </p:cBhvr>
                                      <p:to>
                                        <p:strVal val="hidden"/>
                                      </p:to>
                                    </p:set>
                                  </p:childTnLst>
                                </p:cTn>
                              </p:par>
                              <p:par>
                                <p:cTn id="257" presetID="2" presetClass="entr" presetSubtype="2" fill="hold" nodeType="withEffect">
                                  <p:stCondLst>
                                    <p:cond delay="0"/>
                                  </p:stCondLst>
                                  <p:childTnLst>
                                    <p:set>
                                      <p:cBhvr>
                                        <p:cTn id="258" dur="1" fill="hold">
                                          <p:stCondLst>
                                            <p:cond delay="0"/>
                                          </p:stCondLst>
                                        </p:cTn>
                                        <p:tgtEl>
                                          <p:spTgt spid="2049"/>
                                        </p:tgtEl>
                                        <p:attrNameLst>
                                          <p:attrName>style.visibility</p:attrName>
                                        </p:attrNameLst>
                                      </p:cBhvr>
                                      <p:to>
                                        <p:strVal val="visible"/>
                                      </p:to>
                                    </p:set>
                                    <p:anim calcmode="lin" valueType="num">
                                      <p:cBhvr additive="base">
                                        <p:cTn id="259" dur="250" fill="hold"/>
                                        <p:tgtEl>
                                          <p:spTgt spid="2049"/>
                                        </p:tgtEl>
                                        <p:attrNameLst>
                                          <p:attrName>ppt_x</p:attrName>
                                        </p:attrNameLst>
                                      </p:cBhvr>
                                      <p:tavLst>
                                        <p:tav tm="0">
                                          <p:val>
                                            <p:strVal val="1+#ppt_w/2"/>
                                          </p:val>
                                        </p:tav>
                                        <p:tav tm="100000">
                                          <p:val>
                                            <p:strVal val="#ppt_x"/>
                                          </p:val>
                                        </p:tav>
                                      </p:tavLst>
                                    </p:anim>
                                    <p:anim calcmode="lin" valueType="num">
                                      <p:cBhvr additive="base">
                                        <p:cTn id="260" dur="250" fill="hold"/>
                                        <p:tgtEl>
                                          <p:spTgt spid="2049"/>
                                        </p:tgtEl>
                                        <p:attrNameLst>
                                          <p:attrName>ppt_y</p:attrName>
                                        </p:attrNameLst>
                                      </p:cBhvr>
                                      <p:tavLst>
                                        <p:tav tm="0">
                                          <p:val>
                                            <p:strVal val="#ppt_y"/>
                                          </p:val>
                                        </p:tav>
                                        <p:tav tm="100000">
                                          <p:val>
                                            <p:strVal val="#ppt_y"/>
                                          </p:val>
                                        </p:tav>
                                      </p:tavLst>
                                    </p:anim>
                                  </p:childTnLst>
                                </p:cTn>
                              </p:par>
                              <p:par>
                                <p:cTn id="261" presetID="2" presetClass="entr" presetSubtype="1" fill="hold" nodeType="withEffect">
                                  <p:stCondLst>
                                    <p:cond delay="0"/>
                                  </p:stCondLst>
                                  <p:childTnLst>
                                    <p:set>
                                      <p:cBhvr>
                                        <p:cTn id="262" dur="1" fill="hold">
                                          <p:stCondLst>
                                            <p:cond delay="0"/>
                                          </p:stCondLst>
                                        </p:cTn>
                                        <p:tgtEl>
                                          <p:spTgt spid="2053"/>
                                        </p:tgtEl>
                                        <p:attrNameLst>
                                          <p:attrName>style.visibility</p:attrName>
                                        </p:attrNameLst>
                                      </p:cBhvr>
                                      <p:to>
                                        <p:strVal val="visible"/>
                                      </p:to>
                                    </p:set>
                                    <p:anim calcmode="lin" valueType="num">
                                      <p:cBhvr additive="base">
                                        <p:cTn id="263" dur="250" fill="hold"/>
                                        <p:tgtEl>
                                          <p:spTgt spid="2053"/>
                                        </p:tgtEl>
                                        <p:attrNameLst>
                                          <p:attrName>ppt_x</p:attrName>
                                        </p:attrNameLst>
                                      </p:cBhvr>
                                      <p:tavLst>
                                        <p:tav tm="0">
                                          <p:val>
                                            <p:strVal val="#ppt_x"/>
                                          </p:val>
                                        </p:tav>
                                        <p:tav tm="100000">
                                          <p:val>
                                            <p:strVal val="#ppt_x"/>
                                          </p:val>
                                        </p:tav>
                                      </p:tavLst>
                                    </p:anim>
                                    <p:anim calcmode="lin" valueType="num">
                                      <p:cBhvr additive="base">
                                        <p:cTn id="264" dur="250" fill="hold"/>
                                        <p:tgtEl>
                                          <p:spTgt spid="205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11" grpId="0"/>
      <p:bldP spid="11" grpId="1"/>
      <p:bldP spid="14" grpId="0"/>
      <p:bldP spid="14" grpId="1"/>
      <p:bldP spid="21" grpId="0"/>
      <p:bldP spid="21" grpId="1"/>
      <p:bldP spid="24" grpId="0"/>
      <p:bldP spid="24" grpId="1"/>
      <p:bldP spid="27" grpId="0"/>
      <p:bldP spid="27" grpId="1"/>
      <p:bldP spid="36" grpId="0"/>
      <p:bldP spid="36" grpId="1"/>
      <p:bldP spid="39" grpId="0"/>
      <p:bldP spid="39" grpId="1"/>
      <p:bldP spid="40" grpId="0"/>
      <p:bldP spid="40" grpId="1"/>
      <p:bldP spid="42" grpId="0"/>
      <p:bldP spid="42" grpId="1"/>
      <p:bldP spid="43" grpId="0"/>
      <p:bldP spid="43" grpId="1"/>
      <p:bldP spid="44" grpId="0"/>
      <p:bldP spid="44" grpId="1"/>
      <p:bldP spid="4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F19FE4-A06B-EBBA-108B-D8934CB3F509}"/>
              </a:ext>
            </a:extLst>
          </p:cNvPr>
          <p:cNvSpPr>
            <a:spLocks noGrp="1"/>
          </p:cNvSpPr>
          <p:nvPr>
            <p:ph type="title"/>
          </p:nvPr>
        </p:nvSpPr>
        <p:spPr>
          <a:xfrm>
            <a:off x="1433558" y="177892"/>
            <a:ext cx="7038900" cy="914100"/>
          </a:xfrm>
        </p:spPr>
        <p:txBody>
          <a:bodyPr/>
          <a:lstStyle/>
          <a:p>
            <a:r>
              <a:rPr lang="en-US" dirty="0"/>
              <a:t>Is it Future  Proof? Build to Last.</a:t>
            </a:r>
            <a:endParaRPr lang="el-GR" dirty="0"/>
          </a:p>
        </p:txBody>
      </p:sp>
      <p:sp>
        <p:nvSpPr>
          <p:cNvPr id="3" name="Text Placeholder 2">
            <a:extLst>
              <a:ext uri="{FF2B5EF4-FFF2-40B4-BE49-F238E27FC236}">
                <a16:creationId xmlns:a16="http://schemas.microsoft.com/office/drawing/2014/main" id="{84ACCEE5-3F30-9026-7D67-4B4C4F267047}"/>
              </a:ext>
            </a:extLst>
          </p:cNvPr>
          <p:cNvSpPr>
            <a:spLocks noGrp="1"/>
          </p:cNvSpPr>
          <p:nvPr>
            <p:ph type="body" idx="1"/>
          </p:nvPr>
        </p:nvSpPr>
        <p:spPr>
          <a:xfrm>
            <a:off x="1297500" y="738875"/>
            <a:ext cx="7038900" cy="468419"/>
          </a:xfrm>
        </p:spPr>
        <p:txBody>
          <a:bodyPr/>
          <a:lstStyle/>
          <a:p>
            <a:pPr marL="146050" indent="0">
              <a:buNone/>
            </a:pPr>
            <a:r>
              <a:rPr lang="en-US" dirty="0"/>
              <a:t>The program is built to last for many years:</a:t>
            </a:r>
            <a:endParaRPr lang="el-GR" dirty="0"/>
          </a:p>
        </p:txBody>
      </p:sp>
      <p:sp>
        <p:nvSpPr>
          <p:cNvPr id="4" name="Slide Number Placeholder 3">
            <a:extLst>
              <a:ext uri="{FF2B5EF4-FFF2-40B4-BE49-F238E27FC236}">
                <a16:creationId xmlns:a16="http://schemas.microsoft.com/office/drawing/2014/main" id="{55B6CD1E-C984-A9DB-6907-9BB7092662F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l" smtClean="0"/>
              <a:t>15</a:t>
            </a:fld>
            <a:endParaRPr lang="el"/>
          </a:p>
        </p:txBody>
      </p:sp>
      <p:sp>
        <p:nvSpPr>
          <p:cNvPr id="6" name="Text Placeholder 2">
            <a:extLst>
              <a:ext uri="{FF2B5EF4-FFF2-40B4-BE49-F238E27FC236}">
                <a16:creationId xmlns:a16="http://schemas.microsoft.com/office/drawing/2014/main" id="{7AE64478-38F6-5C61-61F1-DA07FC0B118E}"/>
              </a:ext>
            </a:extLst>
          </p:cNvPr>
          <p:cNvSpPr txBox="1">
            <a:spLocks/>
          </p:cNvSpPr>
          <p:nvPr/>
        </p:nvSpPr>
        <p:spPr>
          <a:xfrm>
            <a:off x="1161442" y="1037801"/>
            <a:ext cx="7038900" cy="1213482"/>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lt1"/>
              </a:buClr>
              <a:buSzPts val="1300"/>
              <a:buFont typeface="Lato"/>
              <a:buChar char="●"/>
              <a:defRPr sz="1300" b="0" i="0" u="none" strike="noStrike" cap="none">
                <a:solidFill>
                  <a:schemeClr val="lt1"/>
                </a:solidFill>
                <a:latin typeface="Lato"/>
                <a:ea typeface="Lato"/>
                <a:cs typeface="Lato"/>
                <a:sym typeface="Lato"/>
              </a:defRPr>
            </a:lvl1pPr>
            <a:lvl2pPr marL="914400" marR="0" lvl="1" indent="-298450" algn="l" rtl="0">
              <a:lnSpc>
                <a:spcPct val="115000"/>
              </a:lnSpc>
              <a:spcBef>
                <a:spcPts val="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2pPr>
            <a:lvl3pPr marL="1371600" marR="0" lvl="2" indent="-298450" algn="l" rtl="0">
              <a:lnSpc>
                <a:spcPct val="115000"/>
              </a:lnSpc>
              <a:spcBef>
                <a:spcPts val="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3pPr>
            <a:lvl4pPr marL="1828800" marR="0" lvl="3" indent="-298450" algn="l" rtl="0">
              <a:lnSpc>
                <a:spcPct val="115000"/>
              </a:lnSpc>
              <a:spcBef>
                <a:spcPts val="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4pPr>
            <a:lvl5pPr marL="2286000" marR="0" lvl="4" indent="-298450" algn="l" rtl="0">
              <a:lnSpc>
                <a:spcPct val="115000"/>
              </a:lnSpc>
              <a:spcBef>
                <a:spcPts val="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5pPr>
            <a:lvl6pPr marL="2743200" marR="0" lvl="5" indent="-298450" algn="l" rtl="0">
              <a:lnSpc>
                <a:spcPct val="115000"/>
              </a:lnSpc>
              <a:spcBef>
                <a:spcPts val="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6pPr>
            <a:lvl7pPr marL="3200400" marR="0" lvl="6" indent="-298450" algn="l" rtl="0">
              <a:lnSpc>
                <a:spcPct val="115000"/>
              </a:lnSpc>
              <a:spcBef>
                <a:spcPts val="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7pPr>
            <a:lvl8pPr marL="3657600" marR="0" lvl="7" indent="-298450" algn="l" rtl="0">
              <a:lnSpc>
                <a:spcPct val="115000"/>
              </a:lnSpc>
              <a:spcBef>
                <a:spcPts val="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8pPr>
            <a:lvl9pPr marL="4114800" marR="0" lvl="8" indent="-298450" algn="l" rtl="0">
              <a:lnSpc>
                <a:spcPct val="115000"/>
              </a:lnSpc>
              <a:spcBef>
                <a:spcPts val="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9pPr>
          </a:lstStyle>
          <a:p>
            <a:r>
              <a:rPr lang="en-US" dirty="0"/>
              <a:t>All  panels containing academic information, such as personnel information, timetables etc., receive their contents from public databases held in a </a:t>
            </a:r>
            <a:r>
              <a:rPr lang="en-US" dirty="0" err="1"/>
              <a:t>Github</a:t>
            </a:r>
            <a:r>
              <a:rPr lang="en-US" dirty="0"/>
              <a:t> repository. </a:t>
            </a:r>
          </a:p>
          <a:p>
            <a:r>
              <a:rPr lang="en-US" dirty="0"/>
              <a:t>Whoever is responsible for the databases can very simply alter any information they want and the program will automatically update its information.</a:t>
            </a:r>
          </a:p>
        </p:txBody>
      </p:sp>
      <p:pic>
        <p:nvPicPr>
          <p:cNvPr id="7" name="Picture 6">
            <a:extLst>
              <a:ext uri="{FF2B5EF4-FFF2-40B4-BE49-F238E27FC236}">
                <a16:creationId xmlns:a16="http://schemas.microsoft.com/office/drawing/2014/main" id="{25BB426D-F9CA-8E8C-391A-A8F25E2E9DBD}"/>
              </a:ext>
            </a:extLst>
          </p:cNvPr>
          <p:cNvPicPr>
            <a:picLocks noChangeAspect="1"/>
          </p:cNvPicPr>
          <p:nvPr/>
        </p:nvPicPr>
        <p:blipFill>
          <a:blip r:embed="rId2"/>
          <a:stretch>
            <a:fillRect/>
          </a:stretch>
        </p:blipFill>
        <p:spPr>
          <a:xfrm>
            <a:off x="754408" y="3064669"/>
            <a:ext cx="3324673" cy="1900939"/>
          </a:xfrm>
          <a:prstGeom prst="rect">
            <a:avLst/>
          </a:prstGeom>
        </p:spPr>
      </p:pic>
      <p:pic>
        <p:nvPicPr>
          <p:cNvPr id="9" name="Picture 8">
            <a:extLst>
              <a:ext uri="{FF2B5EF4-FFF2-40B4-BE49-F238E27FC236}">
                <a16:creationId xmlns:a16="http://schemas.microsoft.com/office/drawing/2014/main" id="{8BCD7F4C-AE0A-057A-64AE-8EEDBAFE170C}"/>
              </a:ext>
            </a:extLst>
          </p:cNvPr>
          <p:cNvPicPr>
            <a:picLocks noChangeAspect="1"/>
          </p:cNvPicPr>
          <p:nvPr/>
        </p:nvPicPr>
        <p:blipFill>
          <a:blip r:embed="rId3"/>
          <a:stretch>
            <a:fillRect/>
          </a:stretch>
        </p:blipFill>
        <p:spPr>
          <a:xfrm>
            <a:off x="4780030" y="2541347"/>
            <a:ext cx="3903479" cy="2415398"/>
          </a:xfrm>
          <a:prstGeom prst="rect">
            <a:avLst/>
          </a:prstGeom>
        </p:spPr>
      </p:pic>
      <p:sp>
        <p:nvSpPr>
          <p:cNvPr id="10" name="Text Placeholder 2">
            <a:extLst>
              <a:ext uri="{FF2B5EF4-FFF2-40B4-BE49-F238E27FC236}">
                <a16:creationId xmlns:a16="http://schemas.microsoft.com/office/drawing/2014/main" id="{E6227945-D64E-6C76-6D08-D52E757FBBF8}"/>
              </a:ext>
            </a:extLst>
          </p:cNvPr>
          <p:cNvSpPr txBox="1">
            <a:spLocks/>
          </p:cNvSpPr>
          <p:nvPr/>
        </p:nvSpPr>
        <p:spPr>
          <a:xfrm>
            <a:off x="1161442" y="1964030"/>
            <a:ext cx="7038900" cy="693945"/>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lt1"/>
              </a:buClr>
              <a:buSzPts val="1300"/>
              <a:buFont typeface="Lato"/>
              <a:buChar char="●"/>
              <a:defRPr sz="1300" b="0" i="0" u="none" strike="noStrike" cap="none">
                <a:solidFill>
                  <a:schemeClr val="lt1"/>
                </a:solidFill>
                <a:latin typeface="Lato"/>
                <a:ea typeface="Lato"/>
                <a:cs typeface="Lato"/>
                <a:sym typeface="Lato"/>
              </a:defRPr>
            </a:lvl1pPr>
            <a:lvl2pPr marL="914400" marR="0" lvl="1" indent="-298450" algn="l" rtl="0">
              <a:lnSpc>
                <a:spcPct val="115000"/>
              </a:lnSpc>
              <a:spcBef>
                <a:spcPts val="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2pPr>
            <a:lvl3pPr marL="1371600" marR="0" lvl="2" indent="-298450" algn="l" rtl="0">
              <a:lnSpc>
                <a:spcPct val="115000"/>
              </a:lnSpc>
              <a:spcBef>
                <a:spcPts val="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3pPr>
            <a:lvl4pPr marL="1828800" marR="0" lvl="3" indent="-298450" algn="l" rtl="0">
              <a:lnSpc>
                <a:spcPct val="115000"/>
              </a:lnSpc>
              <a:spcBef>
                <a:spcPts val="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4pPr>
            <a:lvl5pPr marL="2286000" marR="0" lvl="4" indent="-298450" algn="l" rtl="0">
              <a:lnSpc>
                <a:spcPct val="115000"/>
              </a:lnSpc>
              <a:spcBef>
                <a:spcPts val="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5pPr>
            <a:lvl6pPr marL="2743200" marR="0" lvl="5" indent="-298450" algn="l" rtl="0">
              <a:lnSpc>
                <a:spcPct val="115000"/>
              </a:lnSpc>
              <a:spcBef>
                <a:spcPts val="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6pPr>
            <a:lvl7pPr marL="3200400" marR="0" lvl="6" indent="-298450" algn="l" rtl="0">
              <a:lnSpc>
                <a:spcPct val="115000"/>
              </a:lnSpc>
              <a:spcBef>
                <a:spcPts val="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7pPr>
            <a:lvl8pPr marL="3657600" marR="0" lvl="7" indent="-298450" algn="l" rtl="0">
              <a:lnSpc>
                <a:spcPct val="115000"/>
              </a:lnSpc>
              <a:spcBef>
                <a:spcPts val="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8pPr>
            <a:lvl9pPr marL="4114800" marR="0" lvl="8" indent="-298450" algn="l" rtl="0">
              <a:lnSpc>
                <a:spcPct val="115000"/>
              </a:lnSpc>
              <a:spcBef>
                <a:spcPts val="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9pPr>
          </a:lstStyle>
          <a:p>
            <a:r>
              <a:rPr lang="en-US" dirty="0"/>
              <a:t>The databases, as well as the repository itself, contain very explanatory information about the steps to be taken in order for smooth updates.</a:t>
            </a:r>
          </a:p>
        </p:txBody>
      </p:sp>
      <p:sp>
        <p:nvSpPr>
          <p:cNvPr id="11" name="Text Placeholder 2">
            <a:extLst>
              <a:ext uri="{FF2B5EF4-FFF2-40B4-BE49-F238E27FC236}">
                <a16:creationId xmlns:a16="http://schemas.microsoft.com/office/drawing/2014/main" id="{F7E73DC8-C0A5-0A87-CBDB-04D12EC5665C}"/>
              </a:ext>
            </a:extLst>
          </p:cNvPr>
          <p:cNvSpPr txBox="1">
            <a:spLocks/>
          </p:cNvSpPr>
          <p:nvPr/>
        </p:nvSpPr>
        <p:spPr>
          <a:xfrm>
            <a:off x="1161442" y="2466856"/>
            <a:ext cx="7038900" cy="769263"/>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lt1"/>
              </a:buClr>
              <a:buSzPts val="1300"/>
              <a:buFont typeface="Lato"/>
              <a:buChar char="●"/>
              <a:defRPr sz="1300" b="0" i="0" u="none" strike="noStrike" cap="none">
                <a:solidFill>
                  <a:schemeClr val="lt1"/>
                </a:solidFill>
                <a:latin typeface="Lato"/>
                <a:ea typeface="Lato"/>
                <a:cs typeface="Lato"/>
                <a:sym typeface="Lato"/>
              </a:defRPr>
            </a:lvl1pPr>
            <a:lvl2pPr marL="914400" marR="0" lvl="1" indent="-298450" algn="l" rtl="0">
              <a:lnSpc>
                <a:spcPct val="115000"/>
              </a:lnSpc>
              <a:spcBef>
                <a:spcPts val="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2pPr>
            <a:lvl3pPr marL="1371600" marR="0" lvl="2" indent="-298450" algn="l" rtl="0">
              <a:lnSpc>
                <a:spcPct val="115000"/>
              </a:lnSpc>
              <a:spcBef>
                <a:spcPts val="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3pPr>
            <a:lvl4pPr marL="1828800" marR="0" lvl="3" indent="-298450" algn="l" rtl="0">
              <a:lnSpc>
                <a:spcPct val="115000"/>
              </a:lnSpc>
              <a:spcBef>
                <a:spcPts val="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4pPr>
            <a:lvl5pPr marL="2286000" marR="0" lvl="4" indent="-298450" algn="l" rtl="0">
              <a:lnSpc>
                <a:spcPct val="115000"/>
              </a:lnSpc>
              <a:spcBef>
                <a:spcPts val="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5pPr>
            <a:lvl6pPr marL="2743200" marR="0" lvl="5" indent="-298450" algn="l" rtl="0">
              <a:lnSpc>
                <a:spcPct val="115000"/>
              </a:lnSpc>
              <a:spcBef>
                <a:spcPts val="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6pPr>
            <a:lvl7pPr marL="3200400" marR="0" lvl="6" indent="-298450" algn="l" rtl="0">
              <a:lnSpc>
                <a:spcPct val="115000"/>
              </a:lnSpc>
              <a:spcBef>
                <a:spcPts val="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7pPr>
            <a:lvl8pPr marL="3657600" marR="0" lvl="7" indent="-298450" algn="l" rtl="0">
              <a:lnSpc>
                <a:spcPct val="115000"/>
              </a:lnSpc>
              <a:spcBef>
                <a:spcPts val="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8pPr>
            <a:lvl9pPr marL="4114800" marR="0" lvl="8" indent="-298450" algn="l" rtl="0">
              <a:lnSpc>
                <a:spcPct val="115000"/>
              </a:lnSpc>
              <a:spcBef>
                <a:spcPts val="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9pPr>
          </a:lstStyle>
          <a:p>
            <a:r>
              <a:rPr lang="en-US" dirty="0"/>
              <a:t>The building is already up-to-date, however, changes are easy to be made and the SketchUp file will also be given to the responsible personnel.</a:t>
            </a:r>
          </a:p>
        </p:txBody>
      </p:sp>
      <p:pic>
        <p:nvPicPr>
          <p:cNvPr id="8" name="Picture 7">
            <a:extLst>
              <a:ext uri="{FF2B5EF4-FFF2-40B4-BE49-F238E27FC236}">
                <a16:creationId xmlns:a16="http://schemas.microsoft.com/office/drawing/2014/main" id="{98891EAF-0B16-AAB8-21DA-BAF5FEB20637}"/>
              </a:ext>
            </a:extLst>
          </p:cNvPr>
          <p:cNvPicPr>
            <a:picLocks noChangeAspect="1"/>
          </p:cNvPicPr>
          <p:nvPr/>
        </p:nvPicPr>
        <p:blipFill>
          <a:blip r:embed="rId4"/>
          <a:stretch>
            <a:fillRect/>
          </a:stretch>
        </p:blipFill>
        <p:spPr>
          <a:xfrm>
            <a:off x="5064921" y="3064668"/>
            <a:ext cx="3324671" cy="1900939"/>
          </a:xfrm>
          <a:prstGeom prst="rect">
            <a:avLst/>
          </a:prstGeom>
        </p:spPr>
      </p:pic>
      <p:pic>
        <p:nvPicPr>
          <p:cNvPr id="13" name="Picture 12">
            <a:extLst>
              <a:ext uri="{FF2B5EF4-FFF2-40B4-BE49-F238E27FC236}">
                <a16:creationId xmlns:a16="http://schemas.microsoft.com/office/drawing/2014/main" id="{0BF3F8AE-590F-E8DE-43BE-51D749E5E574}"/>
              </a:ext>
            </a:extLst>
          </p:cNvPr>
          <p:cNvPicPr>
            <a:picLocks noChangeAspect="1"/>
          </p:cNvPicPr>
          <p:nvPr/>
        </p:nvPicPr>
        <p:blipFill>
          <a:blip r:embed="rId5"/>
          <a:stretch>
            <a:fillRect/>
          </a:stretch>
        </p:blipFill>
        <p:spPr>
          <a:xfrm>
            <a:off x="469516" y="2541345"/>
            <a:ext cx="3903478" cy="2415399"/>
          </a:xfrm>
          <a:prstGeom prst="rect">
            <a:avLst/>
          </a:prstGeom>
        </p:spPr>
      </p:pic>
    </p:spTree>
    <p:extLst>
      <p:ext uri="{BB962C8B-B14F-4D97-AF65-F5344CB8AC3E}">
        <p14:creationId xmlns:p14="http://schemas.microsoft.com/office/powerpoint/2010/main" val="3877674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250" fill="hold"/>
                                        <p:tgtEl>
                                          <p:spTgt spid="6"/>
                                        </p:tgtEl>
                                        <p:attrNameLst>
                                          <p:attrName>ppt_x</p:attrName>
                                        </p:attrNameLst>
                                      </p:cBhvr>
                                      <p:tavLst>
                                        <p:tav tm="0">
                                          <p:val>
                                            <p:strVal val="0-#ppt_w/2"/>
                                          </p:val>
                                        </p:tav>
                                        <p:tav tm="100000">
                                          <p:val>
                                            <p:strVal val="#ppt_x"/>
                                          </p:val>
                                        </p:tav>
                                      </p:tavLst>
                                    </p:anim>
                                    <p:anim calcmode="lin" valueType="num">
                                      <p:cBhvr additive="base">
                                        <p:cTn id="8" dur="250" fill="hold"/>
                                        <p:tgtEl>
                                          <p:spTgt spid="6"/>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250" fill="hold"/>
                                        <p:tgtEl>
                                          <p:spTgt spid="9"/>
                                        </p:tgtEl>
                                        <p:attrNameLst>
                                          <p:attrName>ppt_x</p:attrName>
                                        </p:attrNameLst>
                                      </p:cBhvr>
                                      <p:tavLst>
                                        <p:tav tm="0">
                                          <p:val>
                                            <p:strVal val="1+#ppt_w/2"/>
                                          </p:val>
                                        </p:tav>
                                        <p:tav tm="100000">
                                          <p:val>
                                            <p:strVal val="#ppt_x"/>
                                          </p:val>
                                        </p:tav>
                                      </p:tavLst>
                                    </p:anim>
                                    <p:anim calcmode="lin" valueType="num">
                                      <p:cBhvr additive="base">
                                        <p:cTn id="12" dur="250" fill="hold"/>
                                        <p:tgtEl>
                                          <p:spTgt spid="9"/>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250" fill="hold"/>
                                        <p:tgtEl>
                                          <p:spTgt spid="13"/>
                                        </p:tgtEl>
                                        <p:attrNameLst>
                                          <p:attrName>ppt_x</p:attrName>
                                        </p:attrNameLst>
                                      </p:cBhvr>
                                      <p:tavLst>
                                        <p:tav tm="0">
                                          <p:val>
                                            <p:strVal val="0-#ppt_w/2"/>
                                          </p:val>
                                        </p:tav>
                                        <p:tav tm="100000">
                                          <p:val>
                                            <p:strVal val="#ppt_x"/>
                                          </p:val>
                                        </p:tav>
                                      </p:tavLst>
                                    </p:anim>
                                    <p:anim calcmode="lin" valueType="num">
                                      <p:cBhvr additive="base">
                                        <p:cTn id="16" dur="25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8"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anim calcmode="lin" valueType="num">
                                      <p:cBhvr additive="base">
                                        <p:cTn id="21" dur="250" fill="hold"/>
                                        <p:tgtEl>
                                          <p:spTgt spid="10"/>
                                        </p:tgtEl>
                                        <p:attrNameLst>
                                          <p:attrName>ppt_x</p:attrName>
                                        </p:attrNameLst>
                                      </p:cBhvr>
                                      <p:tavLst>
                                        <p:tav tm="0">
                                          <p:val>
                                            <p:strVal val="0-#ppt_w/2"/>
                                          </p:val>
                                        </p:tav>
                                        <p:tav tm="100000">
                                          <p:val>
                                            <p:strVal val="#ppt_x"/>
                                          </p:val>
                                        </p:tav>
                                      </p:tavLst>
                                    </p:anim>
                                    <p:anim calcmode="lin" valueType="num">
                                      <p:cBhvr additive="base">
                                        <p:cTn id="22" dur="25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250" fill="hold"/>
                                        <p:tgtEl>
                                          <p:spTgt spid="11"/>
                                        </p:tgtEl>
                                        <p:attrNameLst>
                                          <p:attrName>ppt_x</p:attrName>
                                        </p:attrNameLst>
                                      </p:cBhvr>
                                      <p:tavLst>
                                        <p:tav tm="0">
                                          <p:val>
                                            <p:strVal val="0-#ppt_w/2"/>
                                          </p:val>
                                        </p:tav>
                                        <p:tav tm="100000">
                                          <p:val>
                                            <p:strVal val="#ppt_x"/>
                                          </p:val>
                                        </p:tav>
                                      </p:tavLst>
                                    </p:anim>
                                    <p:anim calcmode="lin" valueType="num">
                                      <p:cBhvr additive="base">
                                        <p:cTn id="28" dur="250" fill="hold"/>
                                        <p:tgtEl>
                                          <p:spTgt spid="11"/>
                                        </p:tgtEl>
                                        <p:attrNameLst>
                                          <p:attrName>ppt_y</p:attrName>
                                        </p:attrNameLst>
                                      </p:cBhvr>
                                      <p:tavLst>
                                        <p:tav tm="0">
                                          <p:val>
                                            <p:strVal val="#ppt_y"/>
                                          </p:val>
                                        </p:tav>
                                        <p:tav tm="100000">
                                          <p:val>
                                            <p:strVal val="#ppt_y"/>
                                          </p:val>
                                        </p:tav>
                                      </p:tavLst>
                                    </p:anim>
                                  </p:childTnLst>
                                </p:cTn>
                              </p:par>
                              <p:par>
                                <p:cTn id="29" presetID="2" presetClass="entr" presetSubtype="8" fill="hold" nodeType="withEffect">
                                  <p:stCondLst>
                                    <p:cond delay="0"/>
                                  </p:stCondLst>
                                  <p:childTnLst>
                                    <p:set>
                                      <p:cBhvr>
                                        <p:cTn id="30" dur="1" fill="hold">
                                          <p:stCondLst>
                                            <p:cond delay="0"/>
                                          </p:stCondLst>
                                        </p:cTn>
                                        <p:tgtEl>
                                          <p:spTgt spid="7"/>
                                        </p:tgtEl>
                                        <p:attrNameLst>
                                          <p:attrName>style.visibility</p:attrName>
                                        </p:attrNameLst>
                                      </p:cBhvr>
                                      <p:to>
                                        <p:strVal val="visible"/>
                                      </p:to>
                                    </p:set>
                                    <p:anim calcmode="lin" valueType="num">
                                      <p:cBhvr additive="base">
                                        <p:cTn id="31" dur="250" fill="hold"/>
                                        <p:tgtEl>
                                          <p:spTgt spid="7"/>
                                        </p:tgtEl>
                                        <p:attrNameLst>
                                          <p:attrName>ppt_x</p:attrName>
                                        </p:attrNameLst>
                                      </p:cBhvr>
                                      <p:tavLst>
                                        <p:tav tm="0">
                                          <p:val>
                                            <p:strVal val="0-#ppt_w/2"/>
                                          </p:val>
                                        </p:tav>
                                        <p:tav tm="100000">
                                          <p:val>
                                            <p:strVal val="#ppt_x"/>
                                          </p:val>
                                        </p:tav>
                                      </p:tavLst>
                                    </p:anim>
                                    <p:anim calcmode="lin" valueType="num">
                                      <p:cBhvr additive="base">
                                        <p:cTn id="32" dur="250" fill="hold"/>
                                        <p:tgtEl>
                                          <p:spTgt spid="7"/>
                                        </p:tgtEl>
                                        <p:attrNameLst>
                                          <p:attrName>ppt_y</p:attrName>
                                        </p:attrNameLst>
                                      </p:cBhvr>
                                      <p:tavLst>
                                        <p:tav tm="0">
                                          <p:val>
                                            <p:strVal val="#ppt_y"/>
                                          </p:val>
                                        </p:tav>
                                        <p:tav tm="100000">
                                          <p:val>
                                            <p:strVal val="#ppt_y"/>
                                          </p:val>
                                        </p:tav>
                                      </p:tavLst>
                                    </p:anim>
                                  </p:childTnLst>
                                </p:cTn>
                              </p:par>
                              <p:par>
                                <p:cTn id="33" presetID="2" presetClass="exit" presetSubtype="4" fill="hold" nodeType="withEffect">
                                  <p:stCondLst>
                                    <p:cond delay="0"/>
                                  </p:stCondLst>
                                  <p:childTnLst>
                                    <p:anim calcmode="lin" valueType="num">
                                      <p:cBhvr additive="base">
                                        <p:cTn id="34" dur="250"/>
                                        <p:tgtEl>
                                          <p:spTgt spid="9"/>
                                        </p:tgtEl>
                                        <p:attrNameLst>
                                          <p:attrName>ppt_x</p:attrName>
                                        </p:attrNameLst>
                                      </p:cBhvr>
                                      <p:tavLst>
                                        <p:tav tm="0">
                                          <p:val>
                                            <p:strVal val="ppt_x"/>
                                          </p:val>
                                        </p:tav>
                                        <p:tav tm="100000">
                                          <p:val>
                                            <p:strVal val="ppt_x"/>
                                          </p:val>
                                        </p:tav>
                                      </p:tavLst>
                                    </p:anim>
                                    <p:anim calcmode="lin" valueType="num">
                                      <p:cBhvr additive="base">
                                        <p:cTn id="35" dur="250"/>
                                        <p:tgtEl>
                                          <p:spTgt spid="9"/>
                                        </p:tgtEl>
                                        <p:attrNameLst>
                                          <p:attrName>ppt_y</p:attrName>
                                        </p:attrNameLst>
                                      </p:cBhvr>
                                      <p:tavLst>
                                        <p:tav tm="0">
                                          <p:val>
                                            <p:strVal val="ppt_y"/>
                                          </p:val>
                                        </p:tav>
                                        <p:tav tm="100000">
                                          <p:val>
                                            <p:strVal val="1+ppt_h/2"/>
                                          </p:val>
                                        </p:tav>
                                      </p:tavLst>
                                    </p:anim>
                                    <p:set>
                                      <p:cBhvr>
                                        <p:cTn id="36" dur="1" fill="hold">
                                          <p:stCondLst>
                                            <p:cond delay="249"/>
                                          </p:stCondLst>
                                        </p:cTn>
                                        <p:tgtEl>
                                          <p:spTgt spid="9"/>
                                        </p:tgtEl>
                                        <p:attrNameLst>
                                          <p:attrName>style.visibility</p:attrName>
                                        </p:attrNameLst>
                                      </p:cBhvr>
                                      <p:to>
                                        <p:strVal val="hidden"/>
                                      </p:to>
                                    </p:set>
                                  </p:childTnLst>
                                </p:cTn>
                              </p:par>
                              <p:par>
                                <p:cTn id="37" presetID="2" presetClass="exit" presetSubtype="4" fill="hold" nodeType="withEffect">
                                  <p:stCondLst>
                                    <p:cond delay="0"/>
                                  </p:stCondLst>
                                  <p:childTnLst>
                                    <p:anim calcmode="lin" valueType="num">
                                      <p:cBhvr additive="base">
                                        <p:cTn id="38" dur="250"/>
                                        <p:tgtEl>
                                          <p:spTgt spid="13"/>
                                        </p:tgtEl>
                                        <p:attrNameLst>
                                          <p:attrName>ppt_x</p:attrName>
                                        </p:attrNameLst>
                                      </p:cBhvr>
                                      <p:tavLst>
                                        <p:tav tm="0">
                                          <p:val>
                                            <p:strVal val="ppt_x"/>
                                          </p:val>
                                        </p:tav>
                                        <p:tav tm="100000">
                                          <p:val>
                                            <p:strVal val="ppt_x"/>
                                          </p:val>
                                        </p:tav>
                                      </p:tavLst>
                                    </p:anim>
                                    <p:anim calcmode="lin" valueType="num">
                                      <p:cBhvr additive="base">
                                        <p:cTn id="39" dur="250"/>
                                        <p:tgtEl>
                                          <p:spTgt spid="13"/>
                                        </p:tgtEl>
                                        <p:attrNameLst>
                                          <p:attrName>ppt_y</p:attrName>
                                        </p:attrNameLst>
                                      </p:cBhvr>
                                      <p:tavLst>
                                        <p:tav tm="0">
                                          <p:val>
                                            <p:strVal val="ppt_y"/>
                                          </p:val>
                                        </p:tav>
                                        <p:tav tm="100000">
                                          <p:val>
                                            <p:strVal val="1+ppt_h/2"/>
                                          </p:val>
                                        </p:tav>
                                      </p:tavLst>
                                    </p:anim>
                                    <p:set>
                                      <p:cBhvr>
                                        <p:cTn id="40" dur="1" fill="hold">
                                          <p:stCondLst>
                                            <p:cond delay="249"/>
                                          </p:stCondLst>
                                        </p:cTn>
                                        <p:tgtEl>
                                          <p:spTgt spid="13"/>
                                        </p:tgtEl>
                                        <p:attrNameLst>
                                          <p:attrName>style.visibility</p:attrName>
                                        </p:attrNameLst>
                                      </p:cBhvr>
                                      <p:to>
                                        <p:strVal val="hidden"/>
                                      </p:to>
                                    </p:set>
                                  </p:childTnLst>
                                </p:cTn>
                              </p:par>
                              <p:par>
                                <p:cTn id="41" presetID="2" presetClass="entr" presetSubtype="2" fill="hold" nodeType="withEffect">
                                  <p:stCondLst>
                                    <p:cond delay="0"/>
                                  </p:stCondLst>
                                  <p:childTnLst>
                                    <p:set>
                                      <p:cBhvr>
                                        <p:cTn id="42" dur="1" fill="hold">
                                          <p:stCondLst>
                                            <p:cond delay="0"/>
                                          </p:stCondLst>
                                        </p:cTn>
                                        <p:tgtEl>
                                          <p:spTgt spid="8"/>
                                        </p:tgtEl>
                                        <p:attrNameLst>
                                          <p:attrName>style.visibility</p:attrName>
                                        </p:attrNameLst>
                                      </p:cBhvr>
                                      <p:to>
                                        <p:strVal val="visible"/>
                                      </p:to>
                                    </p:set>
                                    <p:anim calcmode="lin" valueType="num">
                                      <p:cBhvr additive="base">
                                        <p:cTn id="43" dur="250" fill="hold"/>
                                        <p:tgtEl>
                                          <p:spTgt spid="8"/>
                                        </p:tgtEl>
                                        <p:attrNameLst>
                                          <p:attrName>ppt_x</p:attrName>
                                        </p:attrNameLst>
                                      </p:cBhvr>
                                      <p:tavLst>
                                        <p:tav tm="0">
                                          <p:val>
                                            <p:strVal val="1+#ppt_w/2"/>
                                          </p:val>
                                        </p:tav>
                                        <p:tav tm="100000">
                                          <p:val>
                                            <p:strVal val="#ppt_x"/>
                                          </p:val>
                                        </p:tav>
                                      </p:tavLst>
                                    </p:anim>
                                    <p:anim calcmode="lin" valueType="num">
                                      <p:cBhvr additive="base">
                                        <p:cTn id="44" dur="25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11" grpId="0"/>
    </p:bld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638A0D-42C5-0E15-58CF-DAA479DD943A}"/>
              </a:ext>
            </a:extLst>
          </p:cNvPr>
          <p:cNvSpPr>
            <a:spLocks noGrp="1"/>
          </p:cNvSpPr>
          <p:nvPr>
            <p:ph type="title"/>
          </p:nvPr>
        </p:nvSpPr>
        <p:spPr/>
        <p:txBody>
          <a:bodyPr/>
          <a:lstStyle/>
          <a:p>
            <a:r>
              <a:rPr lang="en-US" dirty="0"/>
              <a:t>Free Roaming</a:t>
            </a:r>
            <a:endParaRPr lang="el-GR" dirty="0"/>
          </a:p>
        </p:txBody>
      </p:sp>
      <p:sp>
        <p:nvSpPr>
          <p:cNvPr id="3" name="Text Placeholder 2">
            <a:extLst>
              <a:ext uri="{FF2B5EF4-FFF2-40B4-BE49-F238E27FC236}">
                <a16:creationId xmlns:a16="http://schemas.microsoft.com/office/drawing/2014/main" id="{7641B350-95F5-E137-90F5-A327A693B2B0}"/>
              </a:ext>
            </a:extLst>
          </p:cNvPr>
          <p:cNvSpPr>
            <a:spLocks noGrp="1"/>
          </p:cNvSpPr>
          <p:nvPr>
            <p:ph type="body" idx="1"/>
          </p:nvPr>
        </p:nvSpPr>
        <p:spPr/>
        <p:txBody>
          <a:bodyPr/>
          <a:lstStyle/>
          <a:p>
            <a:r>
              <a:rPr lang="en-US" dirty="0"/>
              <a:t>The user can roam around the department’s area, inside and outside, and learn how to traverse, freely, without restrictions.</a:t>
            </a:r>
            <a:endParaRPr lang="el-GR" dirty="0"/>
          </a:p>
        </p:txBody>
      </p:sp>
      <p:pic>
        <p:nvPicPr>
          <p:cNvPr id="5" name="Picture 4">
            <a:extLst>
              <a:ext uri="{FF2B5EF4-FFF2-40B4-BE49-F238E27FC236}">
                <a16:creationId xmlns:a16="http://schemas.microsoft.com/office/drawing/2014/main" id="{2B98C94B-250F-DDB0-F4B4-F903E807C89D}"/>
              </a:ext>
            </a:extLst>
          </p:cNvPr>
          <p:cNvPicPr>
            <a:picLocks noChangeAspect="1"/>
          </p:cNvPicPr>
          <p:nvPr/>
        </p:nvPicPr>
        <p:blipFill>
          <a:blip r:embed="rId2"/>
          <a:stretch>
            <a:fillRect/>
          </a:stretch>
        </p:blipFill>
        <p:spPr>
          <a:xfrm>
            <a:off x="190500" y="1246693"/>
            <a:ext cx="8763000" cy="2814141"/>
          </a:xfrm>
          <a:prstGeom prst="rect">
            <a:avLst/>
          </a:prstGeom>
        </p:spPr>
      </p:pic>
      <p:pic>
        <p:nvPicPr>
          <p:cNvPr id="7" name="Picture 6">
            <a:extLst>
              <a:ext uri="{FF2B5EF4-FFF2-40B4-BE49-F238E27FC236}">
                <a16:creationId xmlns:a16="http://schemas.microsoft.com/office/drawing/2014/main" id="{7C01E595-043B-B676-A95C-42F21F9164E0}"/>
              </a:ext>
            </a:extLst>
          </p:cNvPr>
          <p:cNvPicPr>
            <a:picLocks noChangeAspect="1"/>
          </p:cNvPicPr>
          <p:nvPr/>
        </p:nvPicPr>
        <p:blipFill>
          <a:blip r:embed="rId3"/>
          <a:stretch>
            <a:fillRect/>
          </a:stretch>
        </p:blipFill>
        <p:spPr>
          <a:xfrm>
            <a:off x="190500" y="1253954"/>
            <a:ext cx="8763000" cy="2814142"/>
          </a:xfrm>
          <a:prstGeom prst="rect">
            <a:avLst/>
          </a:prstGeom>
        </p:spPr>
      </p:pic>
      <p:sp>
        <p:nvSpPr>
          <p:cNvPr id="4" name="Slide Number Placeholder 3">
            <a:extLst>
              <a:ext uri="{FF2B5EF4-FFF2-40B4-BE49-F238E27FC236}">
                <a16:creationId xmlns:a16="http://schemas.microsoft.com/office/drawing/2014/main" id="{871CD592-F33C-EDE0-C51E-03731996CF6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l" smtClean="0"/>
              <a:t>16</a:t>
            </a:fld>
            <a:endParaRPr lang="el"/>
          </a:p>
        </p:txBody>
      </p:sp>
    </p:spTree>
    <p:extLst>
      <p:ext uri="{BB962C8B-B14F-4D97-AF65-F5344CB8AC3E}">
        <p14:creationId xmlns:p14="http://schemas.microsoft.com/office/powerpoint/2010/main" val="3389820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xit" presetSubtype="0" fill="hold" nodeType="clickEffect">
                                  <p:stCondLst>
                                    <p:cond delay="0"/>
                                  </p:stCondLst>
                                  <p:childTnLst>
                                    <p:animEffect transition="out" filter="fade">
                                      <p:cBhvr>
                                        <p:cTn id="13" dur="500"/>
                                        <p:tgtEl>
                                          <p:spTgt spid="5"/>
                                        </p:tgtEl>
                                      </p:cBhvr>
                                    </p:animEffect>
                                    <p:set>
                                      <p:cBhvr>
                                        <p:cTn id="14" dur="1" fill="hold">
                                          <p:stCondLst>
                                            <p:cond delay="499"/>
                                          </p:stCondLst>
                                        </p:cTn>
                                        <p:tgtEl>
                                          <p:spTgt spid="5"/>
                                        </p:tgtEl>
                                        <p:attrNameLst>
                                          <p:attrName>style.visibility</p:attrName>
                                        </p:attrNameLst>
                                      </p:cBhvr>
                                      <p:to>
                                        <p:strVal val="hidden"/>
                                      </p:to>
                                    </p:set>
                                  </p:childTnLst>
                                </p:cTn>
                              </p:par>
                              <p:par>
                                <p:cTn id="15" presetID="2" presetClass="entr" presetSubtype="8" fill="hold" nodeType="with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0-#ppt_w/2"/>
                                          </p:val>
                                        </p:tav>
                                        <p:tav tm="100000">
                                          <p:val>
                                            <p:strVal val="#ppt_x"/>
                                          </p:val>
                                        </p:tav>
                                      </p:tavLst>
                                    </p:anim>
                                    <p:anim calcmode="lin" valueType="num">
                                      <p:cBhvr additive="base">
                                        <p:cTn id="18"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C52A48-7EF6-759C-E30C-B8D5065A441F}"/>
              </a:ext>
            </a:extLst>
          </p:cNvPr>
          <p:cNvSpPr>
            <a:spLocks noGrp="1"/>
          </p:cNvSpPr>
          <p:nvPr>
            <p:ph type="title"/>
          </p:nvPr>
        </p:nvSpPr>
        <p:spPr/>
        <p:txBody>
          <a:bodyPr/>
          <a:lstStyle/>
          <a:p>
            <a:r>
              <a:rPr lang="en-US" dirty="0"/>
              <a:t>Set Destination</a:t>
            </a:r>
            <a:endParaRPr lang="el-GR" dirty="0"/>
          </a:p>
        </p:txBody>
      </p:sp>
      <p:sp>
        <p:nvSpPr>
          <p:cNvPr id="3" name="Text Placeholder 2">
            <a:extLst>
              <a:ext uri="{FF2B5EF4-FFF2-40B4-BE49-F238E27FC236}">
                <a16:creationId xmlns:a16="http://schemas.microsoft.com/office/drawing/2014/main" id="{4A17979E-0426-B7EE-0C3E-9E023C0CF9D5}"/>
              </a:ext>
            </a:extLst>
          </p:cNvPr>
          <p:cNvSpPr>
            <a:spLocks noGrp="1"/>
          </p:cNvSpPr>
          <p:nvPr>
            <p:ph type="body" idx="1"/>
          </p:nvPr>
        </p:nvSpPr>
        <p:spPr/>
        <p:txBody>
          <a:bodyPr/>
          <a:lstStyle/>
          <a:p>
            <a:pPr marL="146050" indent="0">
              <a:buNone/>
            </a:pPr>
            <a:r>
              <a:rPr lang="en-US" dirty="0"/>
              <a:t>The users can set a destination to a huge number of provided destinations and begin a navigation towards there from their current position.</a:t>
            </a:r>
            <a:endParaRPr lang="el-GR" dirty="0"/>
          </a:p>
        </p:txBody>
      </p:sp>
      <p:pic>
        <p:nvPicPr>
          <p:cNvPr id="5" name="Picture 4">
            <a:extLst>
              <a:ext uri="{FF2B5EF4-FFF2-40B4-BE49-F238E27FC236}">
                <a16:creationId xmlns:a16="http://schemas.microsoft.com/office/drawing/2014/main" id="{B9196C9D-A674-5DCB-1AD6-463E150BA152}"/>
              </a:ext>
            </a:extLst>
          </p:cNvPr>
          <p:cNvPicPr>
            <a:picLocks noChangeAspect="1"/>
          </p:cNvPicPr>
          <p:nvPr/>
        </p:nvPicPr>
        <p:blipFill>
          <a:blip r:embed="rId2"/>
          <a:stretch>
            <a:fillRect/>
          </a:stretch>
        </p:blipFill>
        <p:spPr>
          <a:xfrm>
            <a:off x="1297500" y="1033529"/>
            <a:ext cx="6297098" cy="3538737"/>
          </a:xfrm>
          <a:prstGeom prst="rect">
            <a:avLst/>
          </a:prstGeom>
        </p:spPr>
      </p:pic>
      <p:pic>
        <p:nvPicPr>
          <p:cNvPr id="7" name="Picture 6">
            <a:extLst>
              <a:ext uri="{FF2B5EF4-FFF2-40B4-BE49-F238E27FC236}">
                <a16:creationId xmlns:a16="http://schemas.microsoft.com/office/drawing/2014/main" id="{A2F06179-EAC7-31F7-DACA-40814A300C07}"/>
              </a:ext>
            </a:extLst>
          </p:cNvPr>
          <p:cNvPicPr>
            <a:picLocks noChangeAspect="1"/>
          </p:cNvPicPr>
          <p:nvPr/>
        </p:nvPicPr>
        <p:blipFill>
          <a:blip r:embed="rId3"/>
          <a:stretch>
            <a:fillRect/>
          </a:stretch>
        </p:blipFill>
        <p:spPr>
          <a:xfrm>
            <a:off x="1297500" y="1033529"/>
            <a:ext cx="6297098" cy="3538737"/>
          </a:xfrm>
          <a:prstGeom prst="rect">
            <a:avLst/>
          </a:prstGeom>
        </p:spPr>
      </p:pic>
      <p:sp>
        <p:nvSpPr>
          <p:cNvPr id="4" name="Slide Number Placeholder 3">
            <a:extLst>
              <a:ext uri="{FF2B5EF4-FFF2-40B4-BE49-F238E27FC236}">
                <a16:creationId xmlns:a16="http://schemas.microsoft.com/office/drawing/2014/main" id="{A7E57301-4284-7B13-9901-952F545E6EF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l" smtClean="0"/>
              <a:t>17</a:t>
            </a:fld>
            <a:endParaRPr lang="el"/>
          </a:p>
        </p:txBody>
      </p:sp>
    </p:spTree>
    <p:extLst>
      <p:ext uri="{BB962C8B-B14F-4D97-AF65-F5344CB8AC3E}">
        <p14:creationId xmlns:p14="http://schemas.microsoft.com/office/powerpoint/2010/main" val="2466931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xit" presetSubtype="2" fill="hold" nodeType="clickEffect">
                                  <p:stCondLst>
                                    <p:cond delay="0"/>
                                  </p:stCondLst>
                                  <p:childTnLst>
                                    <p:anim calcmode="lin" valueType="num">
                                      <p:cBhvr additive="base">
                                        <p:cTn id="12" dur="500"/>
                                        <p:tgtEl>
                                          <p:spTgt spid="5"/>
                                        </p:tgtEl>
                                        <p:attrNameLst>
                                          <p:attrName>ppt_x</p:attrName>
                                        </p:attrNameLst>
                                      </p:cBhvr>
                                      <p:tavLst>
                                        <p:tav tm="0">
                                          <p:val>
                                            <p:strVal val="ppt_x"/>
                                          </p:val>
                                        </p:tav>
                                        <p:tav tm="100000">
                                          <p:val>
                                            <p:strVal val="1+ppt_w/2"/>
                                          </p:val>
                                        </p:tav>
                                      </p:tavLst>
                                    </p:anim>
                                    <p:anim calcmode="lin" valueType="num">
                                      <p:cBhvr additive="base">
                                        <p:cTn id="13" dur="500"/>
                                        <p:tgtEl>
                                          <p:spTgt spid="5"/>
                                        </p:tgtEl>
                                        <p:attrNameLst>
                                          <p:attrName>ppt_y</p:attrName>
                                        </p:attrNameLst>
                                      </p:cBhvr>
                                      <p:tavLst>
                                        <p:tav tm="0">
                                          <p:val>
                                            <p:strVal val="ppt_y"/>
                                          </p:val>
                                        </p:tav>
                                        <p:tav tm="100000">
                                          <p:val>
                                            <p:strVal val="ppt_y"/>
                                          </p:val>
                                        </p:tav>
                                      </p:tavLst>
                                    </p:anim>
                                    <p:set>
                                      <p:cBhvr>
                                        <p:cTn id="14" dur="1" fill="hold">
                                          <p:stCondLst>
                                            <p:cond delay="499"/>
                                          </p:stCondLst>
                                        </p:cTn>
                                        <p:tgtEl>
                                          <p:spTgt spid="5"/>
                                        </p:tgtEl>
                                        <p:attrNameLst>
                                          <p:attrName>style.visibility</p:attrName>
                                        </p:attrNameLst>
                                      </p:cBhvr>
                                      <p:to>
                                        <p:strVal val="hidden"/>
                                      </p:to>
                                    </p:set>
                                  </p:childTnLst>
                                </p:cTn>
                              </p:par>
                              <p:par>
                                <p:cTn id="15" presetID="2" presetClass="entr" presetSubtype="8" fill="hold" nodeType="with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0-#ppt_w/2"/>
                                          </p:val>
                                        </p:tav>
                                        <p:tav tm="100000">
                                          <p:val>
                                            <p:strVal val="#ppt_x"/>
                                          </p:val>
                                        </p:tav>
                                      </p:tavLst>
                                    </p:anim>
                                    <p:anim calcmode="lin" valueType="num">
                                      <p:cBhvr additive="base">
                                        <p:cTn id="18"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46EFC-E0A1-72DC-15F7-83D823B86FD9}"/>
              </a:ext>
            </a:extLst>
          </p:cNvPr>
          <p:cNvSpPr>
            <a:spLocks noGrp="1"/>
          </p:cNvSpPr>
          <p:nvPr>
            <p:ph type="title"/>
          </p:nvPr>
        </p:nvSpPr>
        <p:spPr>
          <a:xfrm>
            <a:off x="1361508" y="207700"/>
            <a:ext cx="7038900" cy="651836"/>
          </a:xfrm>
        </p:spPr>
        <p:txBody>
          <a:bodyPr/>
          <a:lstStyle/>
          <a:p>
            <a:r>
              <a:rPr lang="en-US" dirty="0"/>
              <a:t>Teleport</a:t>
            </a:r>
            <a:endParaRPr lang="el-GR" dirty="0"/>
          </a:p>
        </p:txBody>
      </p:sp>
      <p:sp>
        <p:nvSpPr>
          <p:cNvPr id="3" name="Text Placeholder 2">
            <a:extLst>
              <a:ext uri="{FF2B5EF4-FFF2-40B4-BE49-F238E27FC236}">
                <a16:creationId xmlns:a16="http://schemas.microsoft.com/office/drawing/2014/main" id="{D224C4C2-1095-B384-74AF-01F22D6A199D}"/>
              </a:ext>
            </a:extLst>
          </p:cNvPr>
          <p:cNvSpPr>
            <a:spLocks noGrp="1"/>
          </p:cNvSpPr>
          <p:nvPr>
            <p:ph type="body" idx="1"/>
          </p:nvPr>
        </p:nvSpPr>
        <p:spPr/>
        <p:txBody>
          <a:bodyPr/>
          <a:lstStyle/>
          <a:p>
            <a:endParaRPr lang="el-GR"/>
          </a:p>
        </p:txBody>
      </p:sp>
      <p:pic>
        <p:nvPicPr>
          <p:cNvPr id="5" name="Picture 4">
            <a:extLst>
              <a:ext uri="{FF2B5EF4-FFF2-40B4-BE49-F238E27FC236}">
                <a16:creationId xmlns:a16="http://schemas.microsoft.com/office/drawing/2014/main" id="{940BF443-67D7-FD80-C757-1FAC176E68FF}"/>
              </a:ext>
            </a:extLst>
          </p:cNvPr>
          <p:cNvPicPr>
            <a:picLocks noChangeAspect="1"/>
          </p:cNvPicPr>
          <p:nvPr/>
        </p:nvPicPr>
        <p:blipFill>
          <a:blip r:embed="rId2"/>
          <a:stretch>
            <a:fillRect/>
          </a:stretch>
        </p:blipFill>
        <p:spPr>
          <a:xfrm>
            <a:off x="114300" y="1447992"/>
            <a:ext cx="8930640" cy="3162108"/>
          </a:xfrm>
          <a:prstGeom prst="rect">
            <a:avLst/>
          </a:prstGeom>
        </p:spPr>
      </p:pic>
      <p:sp>
        <p:nvSpPr>
          <p:cNvPr id="4" name="Slide Number Placeholder 3">
            <a:extLst>
              <a:ext uri="{FF2B5EF4-FFF2-40B4-BE49-F238E27FC236}">
                <a16:creationId xmlns:a16="http://schemas.microsoft.com/office/drawing/2014/main" id="{58E03129-F0E5-8DF0-030C-58801FB9EDA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l" smtClean="0"/>
              <a:t>18</a:t>
            </a:fld>
            <a:endParaRPr lang="el"/>
          </a:p>
        </p:txBody>
      </p:sp>
      <p:sp>
        <p:nvSpPr>
          <p:cNvPr id="6" name="Title 1">
            <a:extLst>
              <a:ext uri="{FF2B5EF4-FFF2-40B4-BE49-F238E27FC236}">
                <a16:creationId xmlns:a16="http://schemas.microsoft.com/office/drawing/2014/main" id="{E8CEE5BD-2A50-2939-64CB-B0E6EEC8C462}"/>
              </a:ext>
            </a:extLst>
          </p:cNvPr>
          <p:cNvSpPr txBox="1">
            <a:spLocks/>
          </p:cNvSpPr>
          <p:nvPr/>
        </p:nvSpPr>
        <p:spPr>
          <a:xfrm>
            <a:off x="1361508" y="704810"/>
            <a:ext cx="7038900" cy="651836"/>
          </a:xfrm>
          <a:prstGeom prst="rect">
            <a:avLst/>
          </a:prstGeom>
          <a:noFill/>
          <a:ln>
            <a:noFill/>
          </a:ln>
        </p:spPr>
        <p:txBody>
          <a:bodyPr spcFirstLastPara="1" wrap="square" lIns="91425" tIns="91425" rIns="91425" bIns="91425" anchor="t" anchorCtr="0">
            <a:normAutofit fontScale="77500" lnSpcReduction="2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1pPr>
            <a:lvl2pPr marR="0" lvl="1"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2pPr>
            <a:lvl3pPr marR="0" lvl="2"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3pPr>
            <a:lvl4pPr marR="0" lvl="3"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4pPr>
            <a:lvl5pPr marR="0" lvl="4"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5pPr>
            <a:lvl6pPr marR="0" lvl="5"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6pPr>
            <a:lvl7pPr marR="0" lvl="6"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7pPr>
            <a:lvl8pPr marR="0" lvl="7"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8pPr>
            <a:lvl9pPr marR="0" lvl="8"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9pPr>
          </a:lstStyle>
          <a:p>
            <a:pPr marL="342900" indent="-342900">
              <a:buFont typeface="Arial" panose="020B0604020202020204" pitchFamily="34" charset="0"/>
              <a:buChar char="•"/>
            </a:pPr>
            <a:r>
              <a:rPr lang="en-US" dirty="0"/>
              <a:t>Selecting a Teleport Destination changes the player’s  position to that location.</a:t>
            </a:r>
            <a:endParaRPr lang="el-GR" dirty="0"/>
          </a:p>
        </p:txBody>
      </p:sp>
    </p:spTree>
    <p:extLst>
      <p:ext uri="{BB962C8B-B14F-4D97-AF65-F5344CB8AC3E}">
        <p14:creationId xmlns:p14="http://schemas.microsoft.com/office/powerpoint/2010/main" val="3229714514"/>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50D767-7454-D12A-6455-0E680518EA04}"/>
              </a:ext>
            </a:extLst>
          </p:cNvPr>
          <p:cNvSpPr>
            <a:spLocks noGrp="1"/>
          </p:cNvSpPr>
          <p:nvPr>
            <p:ph type="title"/>
          </p:nvPr>
        </p:nvSpPr>
        <p:spPr>
          <a:xfrm>
            <a:off x="1241780" y="228784"/>
            <a:ext cx="7038900" cy="914100"/>
          </a:xfrm>
        </p:spPr>
        <p:txBody>
          <a:bodyPr/>
          <a:lstStyle/>
          <a:p>
            <a:r>
              <a:rPr lang="en-US" dirty="0"/>
              <a:t>Limited Mobility – Accessibility via Elevators</a:t>
            </a:r>
            <a:endParaRPr lang="el-GR" dirty="0"/>
          </a:p>
        </p:txBody>
      </p:sp>
      <p:pic>
        <p:nvPicPr>
          <p:cNvPr id="9" name="Picture 8">
            <a:extLst>
              <a:ext uri="{FF2B5EF4-FFF2-40B4-BE49-F238E27FC236}">
                <a16:creationId xmlns:a16="http://schemas.microsoft.com/office/drawing/2014/main" id="{2AC76A1D-5DAA-4303-B154-0A733B4C046A}"/>
              </a:ext>
            </a:extLst>
          </p:cNvPr>
          <p:cNvPicPr>
            <a:picLocks noChangeAspect="1"/>
          </p:cNvPicPr>
          <p:nvPr/>
        </p:nvPicPr>
        <p:blipFill>
          <a:blip r:embed="rId3"/>
          <a:stretch>
            <a:fillRect/>
          </a:stretch>
        </p:blipFill>
        <p:spPr>
          <a:xfrm>
            <a:off x="190500" y="1062585"/>
            <a:ext cx="8763000" cy="2481311"/>
          </a:xfrm>
          <a:prstGeom prst="rect">
            <a:avLst/>
          </a:prstGeom>
        </p:spPr>
      </p:pic>
      <p:sp>
        <p:nvSpPr>
          <p:cNvPr id="4" name="Slide Number Placeholder 3">
            <a:extLst>
              <a:ext uri="{FF2B5EF4-FFF2-40B4-BE49-F238E27FC236}">
                <a16:creationId xmlns:a16="http://schemas.microsoft.com/office/drawing/2014/main" id="{9991ECC7-C24A-D6A2-5DA2-516BFBE1EE5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l" smtClean="0"/>
              <a:t>19</a:t>
            </a:fld>
            <a:endParaRPr lang="el"/>
          </a:p>
        </p:txBody>
      </p:sp>
      <p:pic>
        <p:nvPicPr>
          <p:cNvPr id="23" name="Picture 22">
            <a:extLst>
              <a:ext uri="{FF2B5EF4-FFF2-40B4-BE49-F238E27FC236}">
                <a16:creationId xmlns:a16="http://schemas.microsoft.com/office/drawing/2014/main" id="{154F8478-2987-3E75-A4A4-BD531C6B15BD}"/>
              </a:ext>
            </a:extLst>
          </p:cNvPr>
          <p:cNvPicPr>
            <a:picLocks noChangeAspect="1"/>
          </p:cNvPicPr>
          <p:nvPr/>
        </p:nvPicPr>
        <p:blipFill>
          <a:blip r:embed="rId4"/>
          <a:stretch>
            <a:fillRect/>
          </a:stretch>
        </p:blipFill>
        <p:spPr>
          <a:xfrm>
            <a:off x="4623721" y="1111297"/>
            <a:ext cx="4397437" cy="2331975"/>
          </a:xfrm>
          <a:prstGeom prst="rect">
            <a:avLst/>
          </a:prstGeom>
        </p:spPr>
      </p:pic>
      <p:sp>
        <p:nvSpPr>
          <p:cNvPr id="25" name="Title 1">
            <a:extLst>
              <a:ext uri="{FF2B5EF4-FFF2-40B4-BE49-F238E27FC236}">
                <a16:creationId xmlns:a16="http://schemas.microsoft.com/office/drawing/2014/main" id="{415FD795-D5F8-AFD4-3796-E5C66D600C32}"/>
              </a:ext>
            </a:extLst>
          </p:cNvPr>
          <p:cNvSpPr txBox="1">
            <a:spLocks/>
          </p:cNvSpPr>
          <p:nvPr/>
        </p:nvSpPr>
        <p:spPr>
          <a:xfrm>
            <a:off x="1038989" y="3748977"/>
            <a:ext cx="7038900" cy="914100"/>
          </a:xfrm>
          <a:prstGeom prst="rect">
            <a:avLst/>
          </a:prstGeom>
          <a:noFill/>
          <a:ln>
            <a:noFill/>
          </a:ln>
        </p:spPr>
        <p:txBody>
          <a:bodyPr spcFirstLastPara="1" wrap="square" lIns="91425" tIns="91425" rIns="91425" bIns="91425" anchor="t" anchorCtr="0">
            <a:normAutofit fontScale="77500" lnSpcReduction="2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1pPr>
            <a:lvl2pPr marR="0" lvl="1"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2pPr>
            <a:lvl3pPr marR="0" lvl="2"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3pPr>
            <a:lvl4pPr marR="0" lvl="3"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4pPr>
            <a:lvl5pPr marR="0" lvl="4"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5pPr>
            <a:lvl6pPr marR="0" lvl="5"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6pPr>
            <a:lvl7pPr marR="0" lvl="6"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7pPr>
            <a:lvl8pPr marR="0" lvl="7"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8pPr>
            <a:lvl9pPr marR="0" lvl="8"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9pPr>
          </a:lstStyle>
          <a:p>
            <a:pPr marL="342900" indent="-342900">
              <a:buFont typeface="Arial" panose="020B0604020202020204" pitchFamily="34" charset="0"/>
              <a:buChar char="•"/>
            </a:pPr>
            <a:r>
              <a:rPr lang="en-US" dirty="0"/>
              <a:t>When the user checks the limited mobility toggle at the Start Screen, they spawn to the official entrance for people with limited mobility issues.</a:t>
            </a:r>
            <a:endParaRPr lang="el-GR" dirty="0"/>
          </a:p>
        </p:txBody>
      </p:sp>
      <p:pic>
        <p:nvPicPr>
          <p:cNvPr id="16" name="Picture 15">
            <a:extLst>
              <a:ext uri="{FF2B5EF4-FFF2-40B4-BE49-F238E27FC236}">
                <a16:creationId xmlns:a16="http://schemas.microsoft.com/office/drawing/2014/main" id="{B89D3C23-1252-E618-1098-E86F458A3C12}"/>
              </a:ext>
            </a:extLst>
          </p:cNvPr>
          <p:cNvPicPr>
            <a:picLocks noChangeAspect="1"/>
          </p:cNvPicPr>
          <p:nvPr/>
        </p:nvPicPr>
        <p:blipFill>
          <a:blip r:embed="rId5"/>
          <a:stretch>
            <a:fillRect/>
          </a:stretch>
        </p:blipFill>
        <p:spPr>
          <a:xfrm>
            <a:off x="122843" y="1111297"/>
            <a:ext cx="4397437" cy="2331975"/>
          </a:xfrm>
          <a:prstGeom prst="rect">
            <a:avLst/>
          </a:prstGeom>
        </p:spPr>
      </p:pic>
      <p:sp>
        <p:nvSpPr>
          <p:cNvPr id="26" name="Title 1">
            <a:extLst>
              <a:ext uri="{FF2B5EF4-FFF2-40B4-BE49-F238E27FC236}">
                <a16:creationId xmlns:a16="http://schemas.microsoft.com/office/drawing/2014/main" id="{A25E9299-07EE-64C4-57FE-7732DD6185FC}"/>
              </a:ext>
            </a:extLst>
          </p:cNvPr>
          <p:cNvSpPr txBox="1">
            <a:spLocks noGrp="1"/>
          </p:cNvSpPr>
          <p:nvPr>
            <p:ph type="body" idx="1"/>
          </p:nvPr>
        </p:nvSpPr>
        <p:spPr>
          <a:xfrm>
            <a:off x="1038989" y="3733212"/>
            <a:ext cx="2565144" cy="455038"/>
          </a:xfrm>
          <a:prstGeom prst="rect">
            <a:avLst/>
          </a:prstGeom>
          <a:noFill/>
          <a:ln>
            <a:noFill/>
          </a:ln>
        </p:spPr>
        <p:txBody>
          <a:bodyPr spcFirstLastPara="1" wrap="square" lIns="91425" tIns="91425" rIns="91425" bIns="91425" anchor="t" anchorCtr="0">
            <a:normAutofit fontScale="92500" lnSpcReduction="2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1pPr>
            <a:lvl2pPr marR="0" lvl="1"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2pPr>
            <a:lvl3pPr marR="0" lvl="2"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3pPr>
            <a:lvl4pPr marR="0" lvl="3"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4pPr>
            <a:lvl5pPr marR="0" lvl="4"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5pPr>
            <a:lvl6pPr marR="0" lvl="5"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6pPr>
            <a:lvl7pPr marR="0" lvl="6"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7pPr>
            <a:lvl8pPr marR="0" lvl="7"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8pPr>
            <a:lvl9pPr marR="0" lvl="8"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9pPr>
          </a:lstStyle>
          <a:p>
            <a:pPr marL="342900" indent="-342900">
              <a:buFont typeface="Arial" panose="020B0604020202020204" pitchFamily="34" charset="0"/>
              <a:buChar char="•"/>
            </a:pPr>
            <a:r>
              <a:rPr lang="en-US" dirty="0"/>
              <a:t>Normal Path</a:t>
            </a:r>
            <a:endParaRPr lang="el-GR" dirty="0"/>
          </a:p>
        </p:txBody>
      </p:sp>
      <p:sp>
        <p:nvSpPr>
          <p:cNvPr id="27" name="Title 1">
            <a:extLst>
              <a:ext uri="{FF2B5EF4-FFF2-40B4-BE49-F238E27FC236}">
                <a16:creationId xmlns:a16="http://schemas.microsoft.com/office/drawing/2014/main" id="{B8DC4B07-C09D-61A2-BD4A-B56A296BE42B}"/>
              </a:ext>
            </a:extLst>
          </p:cNvPr>
          <p:cNvSpPr txBox="1">
            <a:spLocks/>
          </p:cNvSpPr>
          <p:nvPr/>
        </p:nvSpPr>
        <p:spPr>
          <a:xfrm>
            <a:off x="5329844" y="3732338"/>
            <a:ext cx="3142614" cy="758968"/>
          </a:xfrm>
          <a:prstGeom prst="rect">
            <a:avLst/>
          </a:prstGeom>
          <a:noFill/>
          <a:ln>
            <a:noFill/>
          </a:ln>
        </p:spPr>
        <p:txBody>
          <a:bodyPr spcFirstLastPara="1" wrap="square" lIns="91425" tIns="91425" rIns="91425" bIns="91425" anchor="t" anchorCtr="0">
            <a:normAutofit fontScale="92500" lnSpcReduction="20000"/>
          </a:bodyPr>
          <a:lstStyle>
            <a:defPPr marR="0" lvl="0" algn="l" rtl="0">
              <a:lnSpc>
                <a:spcPct val="100000"/>
              </a:lnSpc>
              <a:spcBef>
                <a:spcPts val="0"/>
              </a:spcBef>
              <a:spcAft>
                <a:spcPts val="0"/>
              </a:spcAft>
              <a:defRPr/>
            </a:defPPr>
            <a:lvl1pPr marL="457200" marR="0" lvl="0" indent="-311150"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1pPr>
            <a:lvl2pPr marL="914400" marR="0" lvl="1" indent="-298450"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2pPr>
            <a:lvl3pPr marL="1371600" marR="0" lvl="2" indent="-298450"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3pPr>
            <a:lvl4pPr marL="1828800" marR="0" lvl="3" indent="-298450"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4pPr>
            <a:lvl5pPr marL="2286000" marR="0" lvl="4" indent="-298450"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5pPr>
            <a:lvl6pPr marL="2743200" marR="0" lvl="5" indent="-298450"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6pPr>
            <a:lvl7pPr marL="3200400" marR="0" lvl="6" indent="-298450"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7pPr>
            <a:lvl8pPr marL="3657600" marR="0" lvl="7" indent="-298450"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8pPr>
            <a:lvl9pPr marL="4114800" marR="0" lvl="8" indent="-298450"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9pPr>
          </a:lstStyle>
          <a:p>
            <a:pPr marL="342900" indent="-342900" algn="ctr">
              <a:buFont typeface="Arial" panose="020B0604020202020204" pitchFamily="34" charset="0"/>
              <a:buChar char="•"/>
            </a:pPr>
            <a:r>
              <a:rPr lang="en-US" dirty="0"/>
              <a:t>Limited Mobility Path</a:t>
            </a:r>
            <a:endParaRPr lang="el-GR" dirty="0"/>
          </a:p>
        </p:txBody>
      </p:sp>
      <p:sp>
        <p:nvSpPr>
          <p:cNvPr id="28" name="Title 1">
            <a:extLst>
              <a:ext uri="{FF2B5EF4-FFF2-40B4-BE49-F238E27FC236}">
                <a16:creationId xmlns:a16="http://schemas.microsoft.com/office/drawing/2014/main" id="{C6672496-4278-3933-1B50-A2D7C0E509E6}"/>
              </a:ext>
            </a:extLst>
          </p:cNvPr>
          <p:cNvSpPr txBox="1">
            <a:spLocks/>
          </p:cNvSpPr>
          <p:nvPr/>
        </p:nvSpPr>
        <p:spPr>
          <a:xfrm>
            <a:off x="33411" y="2517408"/>
            <a:ext cx="2565144" cy="1310211"/>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RPr/>
            </a:defPPr>
            <a:lvl1pPr marL="457200" marR="0" lvl="0" indent="-311150"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1pPr>
            <a:lvl2pPr marL="914400" marR="0" lvl="1" indent="-298450"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2pPr>
            <a:lvl3pPr marL="1371600" marR="0" lvl="2" indent="-298450"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3pPr>
            <a:lvl4pPr marL="1828800" marR="0" lvl="3" indent="-298450"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4pPr>
            <a:lvl5pPr marL="2286000" marR="0" lvl="4" indent="-298450"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5pPr>
            <a:lvl6pPr marL="2743200" marR="0" lvl="5" indent="-298450"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6pPr>
            <a:lvl7pPr marL="3200400" marR="0" lvl="6" indent="-298450"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7pPr>
            <a:lvl8pPr marL="3657600" marR="0" lvl="7" indent="-298450"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8pPr>
            <a:lvl9pPr marL="4114800" marR="0" lvl="8" indent="-298450"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9pPr>
          </a:lstStyle>
          <a:p>
            <a:pPr marL="342900" indent="-342900">
              <a:buFont typeface="Arial" panose="020B0604020202020204" pitchFamily="34" charset="0"/>
              <a:buChar char="•"/>
            </a:pPr>
            <a:r>
              <a:rPr lang="en-US" sz="1500" dirty="0"/>
              <a:t>The path is set and the user is taken to an elevator.</a:t>
            </a:r>
            <a:endParaRPr lang="el-GR" sz="1500" dirty="0"/>
          </a:p>
        </p:txBody>
      </p:sp>
      <p:sp>
        <p:nvSpPr>
          <p:cNvPr id="29" name="Title 1">
            <a:extLst>
              <a:ext uri="{FF2B5EF4-FFF2-40B4-BE49-F238E27FC236}">
                <a16:creationId xmlns:a16="http://schemas.microsoft.com/office/drawing/2014/main" id="{402D5627-6D14-D178-34A4-2FF8E2682141}"/>
              </a:ext>
            </a:extLst>
          </p:cNvPr>
          <p:cNvSpPr txBox="1">
            <a:spLocks/>
          </p:cNvSpPr>
          <p:nvPr/>
        </p:nvSpPr>
        <p:spPr>
          <a:xfrm>
            <a:off x="2580565" y="3272966"/>
            <a:ext cx="2813711" cy="1310211"/>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RPr/>
            </a:defPPr>
            <a:lvl1pPr marL="457200" marR="0" lvl="0" indent="-311150"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1pPr>
            <a:lvl2pPr marL="914400" marR="0" lvl="1" indent="-298450"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2pPr>
            <a:lvl3pPr marL="1371600" marR="0" lvl="2" indent="-298450"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3pPr>
            <a:lvl4pPr marL="1828800" marR="0" lvl="3" indent="-298450"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4pPr>
            <a:lvl5pPr marL="2286000" marR="0" lvl="4" indent="-298450"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5pPr>
            <a:lvl6pPr marL="2743200" marR="0" lvl="5" indent="-298450"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6pPr>
            <a:lvl7pPr marL="3200400" marR="0" lvl="6" indent="-298450"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7pPr>
            <a:lvl8pPr marL="3657600" marR="0" lvl="7" indent="-298450"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8pPr>
            <a:lvl9pPr marL="4114800" marR="0" lvl="8" indent="-298450"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9pPr>
          </a:lstStyle>
          <a:p>
            <a:pPr marL="342900" indent="-342900">
              <a:buFont typeface="Arial" panose="020B0604020202020204" pitchFamily="34" charset="0"/>
              <a:buChar char="•"/>
            </a:pPr>
            <a:r>
              <a:rPr lang="en-US" sz="1500" dirty="0"/>
              <a:t>The user is greeted with the travel information and is teleported to the correct floor.</a:t>
            </a:r>
            <a:endParaRPr lang="el-GR" sz="1500" dirty="0"/>
          </a:p>
        </p:txBody>
      </p:sp>
      <p:sp>
        <p:nvSpPr>
          <p:cNvPr id="30" name="Title 1">
            <a:extLst>
              <a:ext uri="{FF2B5EF4-FFF2-40B4-BE49-F238E27FC236}">
                <a16:creationId xmlns:a16="http://schemas.microsoft.com/office/drawing/2014/main" id="{B86A71D1-C18A-FD1D-083B-C87CA5E54C5A}"/>
              </a:ext>
            </a:extLst>
          </p:cNvPr>
          <p:cNvSpPr txBox="1">
            <a:spLocks/>
          </p:cNvSpPr>
          <p:nvPr/>
        </p:nvSpPr>
        <p:spPr>
          <a:xfrm>
            <a:off x="5329844" y="3900292"/>
            <a:ext cx="3291366" cy="131021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RPr/>
            </a:defPPr>
            <a:lvl1pPr marL="457200" marR="0" lvl="0" indent="-311150"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1pPr>
            <a:lvl2pPr marL="914400" marR="0" lvl="1" indent="-298450"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2pPr>
            <a:lvl3pPr marL="1371600" marR="0" lvl="2" indent="-298450"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3pPr>
            <a:lvl4pPr marL="1828800" marR="0" lvl="3" indent="-298450"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4pPr>
            <a:lvl5pPr marL="2286000" marR="0" lvl="4" indent="-298450"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5pPr>
            <a:lvl6pPr marL="2743200" marR="0" lvl="5" indent="-298450"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6pPr>
            <a:lvl7pPr marL="3200400" marR="0" lvl="6" indent="-298450"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7pPr>
            <a:lvl8pPr marL="3657600" marR="0" lvl="7" indent="-298450"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8pPr>
            <a:lvl9pPr marL="4114800" marR="0" lvl="8" indent="-298450"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9pPr>
          </a:lstStyle>
          <a:p>
            <a:pPr marL="342900" indent="-342900">
              <a:buFont typeface="Arial" panose="020B0604020202020204" pitchFamily="34" charset="0"/>
              <a:buChar char="•"/>
            </a:pPr>
            <a:r>
              <a:rPr lang="en-US" sz="1500" dirty="0"/>
              <a:t>The user reaches the new floor a navigation begins to the initial destination.</a:t>
            </a:r>
            <a:endParaRPr lang="el-GR" sz="1500" dirty="0"/>
          </a:p>
        </p:txBody>
      </p:sp>
      <p:pic>
        <p:nvPicPr>
          <p:cNvPr id="15" name="Picture 14">
            <a:extLst>
              <a:ext uri="{FF2B5EF4-FFF2-40B4-BE49-F238E27FC236}">
                <a16:creationId xmlns:a16="http://schemas.microsoft.com/office/drawing/2014/main" id="{AF6E93A3-931D-5DBF-3AEE-5A3BAD3D8DD3}"/>
              </a:ext>
            </a:extLst>
          </p:cNvPr>
          <p:cNvPicPr>
            <a:picLocks noChangeAspect="1"/>
          </p:cNvPicPr>
          <p:nvPr/>
        </p:nvPicPr>
        <p:blipFill>
          <a:blip r:embed="rId6"/>
          <a:stretch>
            <a:fillRect/>
          </a:stretch>
        </p:blipFill>
        <p:spPr>
          <a:xfrm>
            <a:off x="381000" y="752398"/>
            <a:ext cx="3291365" cy="1852866"/>
          </a:xfrm>
          <a:prstGeom prst="rect">
            <a:avLst/>
          </a:prstGeom>
        </p:spPr>
      </p:pic>
      <p:pic>
        <p:nvPicPr>
          <p:cNvPr id="17" name="Picture 16">
            <a:extLst>
              <a:ext uri="{FF2B5EF4-FFF2-40B4-BE49-F238E27FC236}">
                <a16:creationId xmlns:a16="http://schemas.microsoft.com/office/drawing/2014/main" id="{85134CBD-1EA1-6482-AB46-B2A414ED73F6}"/>
              </a:ext>
            </a:extLst>
          </p:cNvPr>
          <p:cNvPicPr>
            <a:picLocks noChangeAspect="1"/>
          </p:cNvPicPr>
          <p:nvPr/>
        </p:nvPicPr>
        <p:blipFill>
          <a:blip r:embed="rId7"/>
          <a:stretch>
            <a:fillRect/>
          </a:stretch>
        </p:blipFill>
        <p:spPr>
          <a:xfrm>
            <a:off x="2741058" y="1420100"/>
            <a:ext cx="3291365" cy="1852866"/>
          </a:xfrm>
          <a:prstGeom prst="rect">
            <a:avLst/>
          </a:prstGeom>
        </p:spPr>
      </p:pic>
      <p:pic>
        <p:nvPicPr>
          <p:cNvPr id="19" name="Picture 18">
            <a:extLst>
              <a:ext uri="{FF2B5EF4-FFF2-40B4-BE49-F238E27FC236}">
                <a16:creationId xmlns:a16="http://schemas.microsoft.com/office/drawing/2014/main" id="{C2938745-2237-8A46-D282-9700877C4E87}"/>
              </a:ext>
            </a:extLst>
          </p:cNvPr>
          <p:cNvPicPr>
            <a:picLocks noChangeAspect="1"/>
          </p:cNvPicPr>
          <p:nvPr/>
        </p:nvPicPr>
        <p:blipFill>
          <a:blip r:embed="rId8"/>
          <a:stretch>
            <a:fillRect/>
          </a:stretch>
        </p:blipFill>
        <p:spPr>
          <a:xfrm>
            <a:off x="5415754" y="2111778"/>
            <a:ext cx="3291366" cy="1852866"/>
          </a:xfrm>
          <a:prstGeom prst="rect">
            <a:avLst/>
          </a:prstGeom>
        </p:spPr>
      </p:pic>
      <p:pic>
        <p:nvPicPr>
          <p:cNvPr id="5" name="Picture 4">
            <a:extLst>
              <a:ext uri="{FF2B5EF4-FFF2-40B4-BE49-F238E27FC236}">
                <a16:creationId xmlns:a16="http://schemas.microsoft.com/office/drawing/2014/main" id="{B8D9E673-C080-434C-573B-AC5C8FE1BA43}"/>
              </a:ext>
            </a:extLst>
          </p:cNvPr>
          <p:cNvPicPr>
            <a:picLocks noChangeAspect="1"/>
          </p:cNvPicPr>
          <p:nvPr/>
        </p:nvPicPr>
        <p:blipFill>
          <a:blip r:embed="rId9"/>
          <a:stretch>
            <a:fillRect/>
          </a:stretch>
        </p:blipFill>
        <p:spPr>
          <a:xfrm>
            <a:off x="489695" y="1766792"/>
            <a:ext cx="4133850" cy="1600200"/>
          </a:xfrm>
          <a:prstGeom prst="rect">
            <a:avLst/>
          </a:prstGeom>
        </p:spPr>
      </p:pic>
      <p:pic>
        <p:nvPicPr>
          <p:cNvPr id="7" name="Picture 6">
            <a:extLst>
              <a:ext uri="{FF2B5EF4-FFF2-40B4-BE49-F238E27FC236}">
                <a16:creationId xmlns:a16="http://schemas.microsoft.com/office/drawing/2014/main" id="{2EA6B6CC-A1DB-AF31-24A3-49664F7FAFCE}"/>
              </a:ext>
            </a:extLst>
          </p:cNvPr>
          <p:cNvPicPr>
            <a:picLocks noChangeAspect="1"/>
          </p:cNvPicPr>
          <p:nvPr/>
        </p:nvPicPr>
        <p:blipFill>
          <a:blip r:embed="rId10"/>
          <a:stretch>
            <a:fillRect/>
          </a:stretch>
        </p:blipFill>
        <p:spPr>
          <a:xfrm>
            <a:off x="6240032" y="814241"/>
            <a:ext cx="1494943" cy="3406334"/>
          </a:xfrm>
          <a:prstGeom prst="rect">
            <a:avLst/>
          </a:prstGeom>
        </p:spPr>
      </p:pic>
      <p:sp>
        <p:nvSpPr>
          <p:cNvPr id="31" name="Title 1">
            <a:extLst>
              <a:ext uri="{FF2B5EF4-FFF2-40B4-BE49-F238E27FC236}">
                <a16:creationId xmlns:a16="http://schemas.microsoft.com/office/drawing/2014/main" id="{F8DB730B-9E62-C717-1228-572B9B0CE1DA}"/>
              </a:ext>
            </a:extLst>
          </p:cNvPr>
          <p:cNvSpPr txBox="1">
            <a:spLocks/>
          </p:cNvSpPr>
          <p:nvPr/>
        </p:nvSpPr>
        <p:spPr>
          <a:xfrm>
            <a:off x="489695" y="3423744"/>
            <a:ext cx="3948170" cy="803371"/>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RPr/>
            </a:defPPr>
            <a:lvl1pPr marL="457200" marR="0" lvl="0" indent="-311150"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1pPr>
            <a:lvl2pPr marL="914400" marR="0" lvl="1" indent="-298450"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2pPr>
            <a:lvl3pPr marL="1371600" marR="0" lvl="2" indent="-298450"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3pPr>
            <a:lvl4pPr marL="1828800" marR="0" lvl="3" indent="-298450"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4pPr>
            <a:lvl5pPr marL="2286000" marR="0" lvl="4" indent="-298450"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5pPr>
            <a:lvl6pPr marL="2743200" marR="0" lvl="5" indent="-298450"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6pPr>
            <a:lvl7pPr marL="3200400" marR="0" lvl="6" indent="-298450"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7pPr>
            <a:lvl8pPr marL="3657600" marR="0" lvl="7" indent="-298450"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8pPr>
            <a:lvl9pPr marL="4114800" marR="0" lvl="8" indent="-298450"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9pPr>
          </a:lstStyle>
          <a:p>
            <a:pPr marL="342900" indent="-342900">
              <a:buFont typeface="Arial" panose="020B0604020202020204" pitchFamily="34" charset="0"/>
              <a:buChar char="•"/>
            </a:pPr>
            <a:r>
              <a:rPr lang="en-US" sz="1700" dirty="0"/>
              <a:t>Horizontal Elevator Toggle, Checked.</a:t>
            </a:r>
            <a:endParaRPr lang="el-GR" sz="1700" dirty="0"/>
          </a:p>
        </p:txBody>
      </p:sp>
      <p:sp>
        <p:nvSpPr>
          <p:cNvPr id="32" name="Title 1">
            <a:extLst>
              <a:ext uri="{FF2B5EF4-FFF2-40B4-BE49-F238E27FC236}">
                <a16:creationId xmlns:a16="http://schemas.microsoft.com/office/drawing/2014/main" id="{659E0F79-FEFA-A4FD-A514-47E277EF0561}"/>
              </a:ext>
            </a:extLst>
          </p:cNvPr>
          <p:cNvSpPr txBox="1">
            <a:spLocks/>
          </p:cNvSpPr>
          <p:nvPr/>
        </p:nvSpPr>
        <p:spPr>
          <a:xfrm>
            <a:off x="5427056" y="4168024"/>
            <a:ext cx="3948170" cy="803370"/>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RPr/>
            </a:defPPr>
            <a:lvl1pPr marL="457200" marR="0" lvl="0" indent="-311150"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1pPr>
            <a:lvl2pPr marL="914400" marR="0" lvl="1" indent="-298450"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2pPr>
            <a:lvl3pPr marL="1371600" marR="0" lvl="2" indent="-298450"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3pPr>
            <a:lvl4pPr marL="1828800" marR="0" lvl="3" indent="-298450"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4pPr>
            <a:lvl5pPr marL="2286000" marR="0" lvl="4" indent="-298450"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5pPr>
            <a:lvl6pPr marL="2743200" marR="0" lvl="5" indent="-298450"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6pPr>
            <a:lvl7pPr marL="3200400" marR="0" lvl="6" indent="-298450"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7pPr>
            <a:lvl8pPr marL="3657600" marR="0" lvl="7" indent="-298450"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8pPr>
            <a:lvl9pPr marL="4114800" marR="0" lvl="8" indent="-298450"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9pPr>
          </a:lstStyle>
          <a:p>
            <a:pPr marL="342900" indent="-342900">
              <a:buFont typeface="Arial" panose="020B0604020202020204" pitchFamily="34" charset="0"/>
              <a:buChar char="•"/>
            </a:pPr>
            <a:r>
              <a:rPr lang="en-US" sz="1700" dirty="0"/>
              <a:t>Vertical Elevator Toggle, Unchecked.</a:t>
            </a:r>
            <a:endParaRPr lang="el-GR" sz="1700" dirty="0"/>
          </a:p>
        </p:txBody>
      </p:sp>
    </p:spTree>
    <p:extLst>
      <p:ext uri="{BB962C8B-B14F-4D97-AF65-F5344CB8AC3E}">
        <p14:creationId xmlns:p14="http://schemas.microsoft.com/office/powerpoint/2010/main" val="3886514274"/>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1"/>
                                        </p:tgtEl>
                                        <p:attrNameLst>
                                          <p:attrName>style.visibility</p:attrName>
                                        </p:attrNameLst>
                                      </p:cBhvr>
                                      <p:to>
                                        <p:strVal val="visible"/>
                                      </p:to>
                                    </p:set>
                                    <p:anim calcmode="lin" valueType="num">
                                      <p:cBhvr additive="base">
                                        <p:cTn id="11" dur="500" fill="hold"/>
                                        <p:tgtEl>
                                          <p:spTgt spid="31"/>
                                        </p:tgtEl>
                                        <p:attrNameLst>
                                          <p:attrName>ppt_x</p:attrName>
                                        </p:attrNameLst>
                                      </p:cBhvr>
                                      <p:tavLst>
                                        <p:tav tm="0">
                                          <p:val>
                                            <p:strVal val="#ppt_x"/>
                                          </p:val>
                                        </p:tav>
                                        <p:tav tm="100000">
                                          <p:val>
                                            <p:strVal val="#ppt_x"/>
                                          </p:val>
                                        </p:tav>
                                      </p:tavLst>
                                    </p:anim>
                                    <p:anim calcmode="lin" valueType="num">
                                      <p:cBhvr additive="base">
                                        <p:cTn id="12" dur="500" fill="hold"/>
                                        <p:tgtEl>
                                          <p:spTgt spid="31"/>
                                        </p:tgtEl>
                                        <p:attrNameLst>
                                          <p:attrName>ppt_y</p:attrName>
                                        </p:attrNameLst>
                                      </p:cBhvr>
                                      <p:tavLst>
                                        <p:tav tm="0">
                                          <p:val>
                                            <p:strVal val="1+#ppt_h/2"/>
                                          </p:val>
                                        </p:tav>
                                        <p:tav tm="100000">
                                          <p:val>
                                            <p:strVal val="#ppt_y"/>
                                          </p:val>
                                        </p:tav>
                                      </p:tavLst>
                                    </p:anim>
                                  </p:childTnLst>
                                </p:cTn>
                              </p:par>
                              <p:par>
                                <p:cTn id="13" presetID="2" presetClass="entr" presetSubtype="2"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1+#ppt_w/2"/>
                                          </p:val>
                                        </p:tav>
                                        <p:tav tm="100000">
                                          <p:val>
                                            <p:strVal val="#ppt_x"/>
                                          </p:val>
                                        </p:tav>
                                      </p:tavLst>
                                    </p:anim>
                                    <p:anim calcmode="lin" valueType="num">
                                      <p:cBhvr additive="base">
                                        <p:cTn id="16" dur="500" fill="hold"/>
                                        <p:tgtEl>
                                          <p:spTgt spid="7"/>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0"/>
                                  </p:stCondLst>
                                  <p:childTnLst>
                                    <p:set>
                                      <p:cBhvr>
                                        <p:cTn id="18" dur="1" fill="hold">
                                          <p:stCondLst>
                                            <p:cond delay="0"/>
                                          </p:stCondLst>
                                        </p:cTn>
                                        <p:tgtEl>
                                          <p:spTgt spid="32"/>
                                        </p:tgtEl>
                                        <p:attrNameLst>
                                          <p:attrName>style.visibility</p:attrName>
                                        </p:attrNameLst>
                                      </p:cBhvr>
                                      <p:to>
                                        <p:strVal val="visible"/>
                                      </p:to>
                                    </p:set>
                                    <p:anim calcmode="lin" valueType="num">
                                      <p:cBhvr additive="base">
                                        <p:cTn id="19" dur="500" fill="hold"/>
                                        <p:tgtEl>
                                          <p:spTgt spid="32"/>
                                        </p:tgtEl>
                                        <p:attrNameLst>
                                          <p:attrName>ppt_x</p:attrName>
                                        </p:attrNameLst>
                                      </p:cBhvr>
                                      <p:tavLst>
                                        <p:tav tm="0">
                                          <p:val>
                                            <p:strVal val="1+#ppt_w/2"/>
                                          </p:val>
                                        </p:tav>
                                        <p:tav tm="100000">
                                          <p:val>
                                            <p:strVal val="#ppt_x"/>
                                          </p:val>
                                        </p:tav>
                                      </p:tavLst>
                                    </p:anim>
                                    <p:anim calcmode="lin" valueType="num">
                                      <p:cBhvr additive="base">
                                        <p:cTn id="20" dur="500" fill="hold"/>
                                        <p:tgtEl>
                                          <p:spTgt spid="32"/>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xit" presetSubtype="8" fill="hold" nodeType="clickEffect">
                                  <p:stCondLst>
                                    <p:cond delay="0"/>
                                  </p:stCondLst>
                                  <p:childTnLst>
                                    <p:anim calcmode="lin" valueType="num">
                                      <p:cBhvr additive="base">
                                        <p:cTn id="24" dur="500"/>
                                        <p:tgtEl>
                                          <p:spTgt spid="5"/>
                                        </p:tgtEl>
                                        <p:attrNameLst>
                                          <p:attrName>ppt_x</p:attrName>
                                        </p:attrNameLst>
                                      </p:cBhvr>
                                      <p:tavLst>
                                        <p:tav tm="0">
                                          <p:val>
                                            <p:strVal val="ppt_x"/>
                                          </p:val>
                                        </p:tav>
                                        <p:tav tm="100000">
                                          <p:val>
                                            <p:strVal val="0-ppt_w/2"/>
                                          </p:val>
                                        </p:tav>
                                      </p:tavLst>
                                    </p:anim>
                                    <p:anim calcmode="lin" valueType="num">
                                      <p:cBhvr additive="base">
                                        <p:cTn id="25" dur="500"/>
                                        <p:tgtEl>
                                          <p:spTgt spid="5"/>
                                        </p:tgtEl>
                                        <p:attrNameLst>
                                          <p:attrName>ppt_y</p:attrName>
                                        </p:attrNameLst>
                                      </p:cBhvr>
                                      <p:tavLst>
                                        <p:tav tm="0">
                                          <p:val>
                                            <p:strVal val="ppt_y"/>
                                          </p:val>
                                        </p:tav>
                                        <p:tav tm="100000">
                                          <p:val>
                                            <p:strVal val="ppt_y"/>
                                          </p:val>
                                        </p:tav>
                                      </p:tavLst>
                                    </p:anim>
                                    <p:set>
                                      <p:cBhvr>
                                        <p:cTn id="26" dur="1" fill="hold">
                                          <p:stCondLst>
                                            <p:cond delay="499"/>
                                          </p:stCondLst>
                                        </p:cTn>
                                        <p:tgtEl>
                                          <p:spTgt spid="5"/>
                                        </p:tgtEl>
                                        <p:attrNameLst>
                                          <p:attrName>style.visibility</p:attrName>
                                        </p:attrNameLst>
                                      </p:cBhvr>
                                      <p:to>
                                        <p:strVal val="hidden"/>
                                      </p:to>
                                    </p:set>
                                  </p:childTnLst>
                                </p:cTn>
                              </p:par>
                              <p:par>
                                <p:cTn id="27" presetID="2" presetClass="exit" presetSubtype="8" fill="hold" grpId="1" nodeType="withEffect">
                                  <p:stCondLst>
                                    <p:cond delay="0"/>
                                  </p:stCondLst>
                                  <p:childTnLst>
                                    <p:anim calcmode="lin" valueType="num">
                                      <p:cBhvr additive="base">
                                        <p:cTn id="28" dur="500"/>
                                        <p:tgtEl>
                                          <p:spTgt spid="31"/>
                                        </p:tgtEl>
                                        <p:attrNameLst>
                                          <p:attrName>ppt_x</p:attrName>
                                        </p:attrNameLst>
                                      </p:cBhvr>
                                      <p:tavLst>
                                        <p:tav tm="0">
                                          <p:val>
                                            <p:strVal val="ppt_x"/>
                                          </p:val>
                                        </p:tav>
                                        <p:tav tm="100000">
                                          <p:val>
                                            <p:strVal val="0-ppt_w/2"/>
                                          </p:val>
                                        </p:tav>
                                      </p:tavLst>
                                    </p:anim>
                                    <p:anim calcmode="lin" valueType="num">
                                      <p:cBhvr additive="base">
                                        <p:cTn id="29" dur="500"/>
                                        <p:tgtEl>
                                          <p:spTgt spid="31"/>
                                        </p:tgtEl>
                                        <p:attrNameLst>
                                          <p:attrName>ppt_y</p:attrName>
                                        </p:attrNameLst>
                                      </p:cBhvr>
                                      <p:tavLst>
                                        <p:tav tm="0">
                                          <p:val>
                                            <p:strVal val="ppt_y"/>
                                          </p:val>
                                        </p:tav>
                                        <p:tav tm="100000">
                                          <p:val>
                                            <p:strVal val="ppt_y"/>
                                          </p:val>
                                        </p:tav>
                                      </p:tavLst>
                                    </p:anim>
                                    <p:set>
                                      <p:cBhvr>
                                        <p:cTn id="30" dur="1" fill="hold">
                                          <p:stCondLst>
                                            <p:cond delay="499"/>
                                          </p:stCondLst>
                                        </p:cTn>
                                        <p:tgtEl>
                                          <p:spTgt spid="31"/>
                                        </p:tgtEl>
                                        <p:attrNameLst>
                                          <p:attrName>style.visibility</p:attrName>
                                        </p:attrNameLst>
                                      </p:cBhvr>
                                      <p:to>
                                        <p:strVal val="hidden"/>
                                      </p:to>
                                    </p:set>
                                  </p:childTnLst>
                                </p:cTn>
                              </p:par>
                              <p:par>
                                <p:cTn id="31" presetID="2" presetClass="exit" presetSubtype="2" fill="hold" nodeType="withEffect">
                                  <p:stCondLst>
                                    <p:cond delay="0"/>
                                  </p:stCondLst>
                                  <p:childTnLst>
                                    <p:anim calcmode="lin" valueType="num">
                                      <p:cBhvr additive="base">
                                        <p:cTn id="32" dur="500"/>
                                        <p:tgtEl>
                                          <p:spTgt spid="7"/>
                                        </p:tgtEl>
                                        <p:attrNameLst>
                                          <p:attrName>ppt_x</p:attrName>
                                        </p:attrNameLst>
                                      </p:cBhvr>
                                      <p:tavLst>
                                        <p:tav tm="0">
                                          <p:val>
                                            <p:strVal val="ppt_x"/>
                                          </p:val>
                                        </p:tav>
                                        <p:tav tm="100000">
                                          <p:val>
                                            <p:strVal val="1+ppt_w/2"/>
                                          </p:val>
                                        </p:tav>
                                      </p:tavLst>
                                    </p:anim>
                                    <p:anim calcmode="lin" valueType="num">
                                      <p:cBhvr additive="base">
                                        <p:cTn id="33" dur="500"/>
                                        <p:tgtEl>
                                          <p:spTgt spid="7"/>
                                        </p:tgtEl>
                                        <p:attrNameLst>
                                          <p:attrName>ppt_y</p:attrName>
                                        </p:attrNameLst>
                                      </p:cBhvr>
                                      <p:tavLst>
                                        <p:tav tm="0">
                                          <p:val>
                                            <p:strVal val="ppt_y"/>
                                          </p:val>
                                        </p:tav>
                                        <p:tav tm="100000">
                                          <p:val>
                                            <p:strVal val="ppt_y"/>
                                          </p:val>
                                        </p:tav>
                                      </p:tavLst>
                                    </p:anim>
                                    <p:set>
                                      <p:cBhvr>
                                        <p:cTn id="34" dur="1" fill="hold">
                                          <p:stCondLst>
                                            <p:cond delay="499"/>
                                          </p:stCondLst>
                                        </p:cTn>
                                        <p:tgtEl>
                                          <p:spTgt spid="7"/>
                                        </p:tgtEl>
                                        <p:attrNameLst>
                                          <p:attrName>style.visibility</p:attrName>
                                        </p:attrNameLst>
                                      </p:cBhvr>
                                      <p:to>
                                        <p:strVal val="hidden"/>
                                      </p:to>
                                    </p:set>
                                  </p:childTnLst>
                                </p:cTn>
                              </p:par>
                              <p:par>
                                <p:cTn id="35" presetID="2" presetClass="exit" presetSubtype="2" fill="hold" grpId="1" nodeType="withEffect">
                                  <p:stCondLst>
                                    <p:cond delay="0"/>
                                  </p:stCondLst>
                                  <p:childTnLst>
                                    <p:anim calcmode="lin" valueType="num">
                                      <p:cBhvr additive="base">
                                        <p:cTn id="36" dur="500"/>
                                        <p:tgtEl>
                                          <p:spTgt spid="32"/>
                                        </p:tgtEl>
                                        <p:attrNameLst>
                                          <p:attrName>ppt_x</p:attrName>
                                        </p:attrNameLst>
                                      </p:cBhvr>
                                      <p:tavLst>
                                        <p:tav tm="0">
                                          <p:val>
                                            <p:strVal val="ppt_x"/>
                                          </p:val>
                                        </p:tav>
                                        <p:tav tm="100000">
                                          <p:val>
                                            <p:strVal val="1+ppt_w/2"/>
                                          </p:val>
                                        </p:tav>
                                      </p:tavLst>
                                    </p:anim>
                                    <p:anim calcmode="lin" valueType="num">
                                      <p:cBhvr additive="base">
                                        <p:cTn id="37" dur="500"/>
                                        <p:tgtEl>
                                          <p:spTgt spid="32"/>
                                        </p:tgtEl>
                                        <p:attrNameLst>
                                          <p:attrName>ppt_y</p:attrName>
                                        </p:attrNameLst>
                                      </p:cBhvr>
                                      <p:tavLst>
                                        <p:tav tm="0">
                                          <p:val>
                                            <p:strVal val="ppt_y"/>
                                          </p:val>
                                        </p:tav>
                                        <p:tav tm="100000">
                                          <p:val>
                                            <p:strVal val="ppt_y"/>
                                          </p:val>
                                        </p:tav>
                                      </p:tavLst>
                                    </p:anim>
                                    <p:set>
                                      <p:cBhvr>
                                        <p:cTn id="38" dur="1" fill="hold">
                                          <p:stCondLst>
                                            <p:cond delay="499"/>
                                          </p:stCondLst>
                                        </p:cTn>
                                        <p:tgtEl>
                                          <p:spTgt spid="32"/>
                                        </p:tgtEl>
                                        <p:attrNameLst>
                                          <p:attrName>style.visibility</p:attrName>
                                        </p:attrNameLst>
                                      </p:cBhvr>
                                      <p:to>
                                        <p:strVal val="hidden"/>
                                      </p:to>
                                    </p:set>
                                  </p:childTnLst>
                                </p:cTn>
                              </p:par>
                              <p:par>
                                <p:cTn id="39" presetID="2" presetClass="entr" presetSubtype="4" fill="hold" nodeType="withEffect">
                                  <p:stCondLst>
                                    <p:cond delay="0"/>
                                  </p:stCondLst>
                                  <p:childTnLst>
                                    <p:set>
                                      <p:cBhvr>
                                        <p:cTn id="40" dur="1" fill="hold">
                                          <p:stCondLst>
                                            <p:cond delay="0"/>
                                          </p:stCondLst>
                                        </p:cTn>
                                        <p:tgtEl>
                                          <p:spTgt spid="15"/>
                                        </p:tgtEl>
                                        <p:attrNameLst>
                                          <p:attrName>style.visibility</p:attrName>
                                        </p:attrNameLst>
                                      </p:cBhvr>
                                      <p:to>
                                        <p:strVal val="visible"/>
                                      </p:to>
                                    </p:set>
                                    <p:anim calcmode="lin" valueType="num">
                                      <p:cBhvr additive="base">
                                        <p:cTn id="41" dur="500" fill="hold"/>
                                        <p:tgtEl>
                                          <p:spTgt spid="15"/>
                                        </p:tgtEl>
                                        <p:attrNameLst>
                                          <p:attrName>ppt_x</p:attrName>
                                        </p:attrNameLst>
                                      </p:cBhvr>
                                      <p:tavLst>
                                        <p:tav tm="0">
                                          <p:val>
                                            <p:strVal val="#ppt_x"/>
                                          </p:val>
                                        </p:tav>
                                        <p:tav tm="100000">
                                          <p:val>
                                            <p:strVal val="#ppt_x"/>
                                          </p:val>
                                        </p:tav>
                                      </p:tavLst>
                                    </p:anim>
                                    <p:anim calcmode="lin" valueType="num">
                                      <p:cBhvr additive="base">
                                        <p:cTn id="42" dur="500" fill="hold"/>
                                        <p:tgtEl>
                                          <p:spTgt spid="15"/>
                                        </p:tgtEl>
                                        <p:attrNameLst>
                                          <p:attrName>ppt_y</p:attrName>
                                        </p:attrNameLst>
                                      </p:cBhvr>
                                      <p:tavLst>
                                        <p:tav tm="0">
                                          <p:val>
                                            <p:strVal val="1+#ppt_h/2"/>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28"/>
                                        </p:tgtEl>
                                        <p:attrNameLst>
                                          <p:attrName>style.visibility</p:attrName>
                                        </p:attrNameLst>
                                      </p:cBhvr>
                                      <p:to>
                                        <p:strVal val="visible"/>
                                      </p:to>
                                    </p:set>
                                    <p:anim calcmode="lin" valueType="num">
                                      <p:cBhvr additive="base">
                                        <p:cTn id="45" dur="750" fill="hold"/>
                                        <p:tgtEl>
                                          <p:spTgt spid="28"/>
                                        </p:tgtEl>
                                        <p:attrNameLst>
                                          <p:attrName>ppt_x</p:attrName>
                                        </p:attrNameLst>
                                      </p:cBhvr>
                                      <p:tavLst>
                                        <p:tav tm="0">
                                          <p:val>
                                            <p:strVal val="0-#ppt_w/2"/>
                                          </p:val>
                                        </p:tav>
                                        <p:tav tm="100000">
                                          <p:val>
                                            <p:strVal val="#ppt_x"/>
                                          </p:val>
                                        </p:tav>
                                      </p:tavLst>
                                    </p:anim>
                                    <p:anim calcmode="lin" valueType="num">
                                      <p:cBhvr additive="base">
                                        <p:cTn id="46" dur="750" fill="hold"/>
                                        <p:tgtEl>
                                          <p:spTgt spid="28"/>
                                        </p:tgtEl>
                                        <p:attrNameLst>
                                          <p:attrName>ppt_y</p:attrName>
                                        </p:attrNameLst>
                                      </p:cBhvr>
                                      <p:tavLst>
                                        <p:tav tm="0">
                                          <p:val>
                                            <p:strVal val="#ppt_y"/>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nodeType="clickEffect">
                                  <p:stCondLst>
                                    <p:cond delay="0"/>
                                  </p:stCondLst>
                                  <p:childTnLst>
                                    <p:set>
                                      <p:cBhvr>
                                        <p:cTn id="50" dur="1" fill="hold">
                                          <p:stCondLst>
                                            <p:cond delay="0"/>
                                          </p:stCondLst>
                                        </p:cTn>
                                        <p:tgtEl>
                                          <p:spTgt spid="17"/>
                                        </p:tgtEl>
                                        <p:attrNameLst>
                                          <p:attrName>style.visibility</p:attrName>
                                        </p:attrNameLst>
                                      </p:cBhvr>
                                      <p:to>
                                        <p:strVal val="visible"/>
                                      </p:to>
                                    </p:set>
                                    <p:anim calcmode="lin" valueType="num">
                                      <p:cBhvr additive="base">
                                        <p:cTn id="51" dur="500" fill="hold"/>
                                        <p:tgtEl>
                                          <p:spTgt spid="17"/>
                                        </p:tgtEl>
                                        <p:attrNameLst>
                                          <p:attrName>ppt_x</p:attrName>
                                        </p:attrNameLst>
                                      </p:cBhvr>
                                      <p:tavLst>
                                        <p:tav tm="0">
                                          <p:val>
                                            <p:strVal val="#ppt_x"/>
                                          </p:val>
                                        </p:tav>
                                        <p:tav tm="100000">
                                          <p:val>
                                            <p:strVal val="#ppt_x"/>
                                          </p:val>
                                        </p:tav>
                                      </p:tavLst>
                                    </p:anim>
                                    <p:anim calcmode="lin" valueType="num">
                                      <p:cBhvr additive="base">
                                        <p:cTn id="52" dur="500" fill="hold"/>
                                        <p:tgtEl>
                                          <p:spTgt spid="17"/>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29"/>
                                        </p:tgtEl>
                                        <p:attrNameLst>
                                          <p:attrName>style.visibility</p:attrName>
                                        </p:attrNameLst>
                                      </p:cBhvr>
                                      <p:to>
                                        <p:strVal val="visible"/>
                                      </p:to>
                                    </p:set>
                                    <p:anim calcmode="lin" valueType="num">
                                      <p:cBhvr additive="base">
                                        <p:cTn id="55" dur="750" fill="hold"/>
                                        <p:tgtEl>
                                          <p:spTgt spid="29"/>
                                        </p:tgtEl>
                                        <p:attrNameLst>
                                          <p:attrName>ppt_x</p:attrName>
                                        </p:attrNameLst>
                                      </p:cBhvr>
                                      <p:tavLst>
                                        <p:tav tm="0">
                                          <p:val>
                                            <p:strVal val="#ppt_x"/>
                                          </p:val>
                                        </p:tav>
                                        <p:tav tm="100000">
                                          <p:val>
                                            <p:strVal val="#ppt_x"/>
                                          </p:val>
                                        </p:tav>
                                      </p:tavLst>
                                    </p:anim>
                                    <p:anim calcmode="lin" valueType="num">
                                      <p:cBhvr additive="base">
                                        <p:cTn id="56" dur="75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19"/>
                                        </p:tgtEl>
                                        <p:attrNameLst>
                                          <p:attrName>style.visibility</p:attrName>
                                        </p:attrNameLst>
                                      </p:cBhvr>
                                      <p:to>
                                        <p:strVal val="visible"/>
                                      </p:to>
                                    </p:set>
                                    <p:anim calcmode="lin" valueType="num">
                                      <p:cBhvr additive="base">
                                        <p:cTn id="61" dur="500" fill="hold"/>
                                        <p:tgtEl>
                                          <p:spTgt spid="19"/>
                                        </p:tgtEl>
                                        <p:attrNameLst>
                                          <p:attrName>ppt_x</p:attrName>
                                        </p:attrNameLst>
                                      </p:cBhvr>
                                      <p:tavLst>
                                        <p:tav tm="0">
                                          <p:val>
                                            <p:strVal val="#ppt_x"/>
                                          </p:val>
                                        </p:tav>
                                        <p:tav tm="100000">
                                          <p:val>
                                            <p:strVal val="#ppt_x"/>
                                          </p:val>
                                        </p:tav>
                                      </p:tavLst>
                                    </p:anim>
                                    <p:anim calcmode="lin" valueType="num">
                                      <p:cBhvr additive="base">
                                        <p:cTn id="62" dur="500" fill="hold"/>
                                        <p:tgtEl>
                                          <p:spTgt spid="19"/>
                                        </p:tgtEl>
                                        <p:attrNameLst>
                                          <p:attrName>ppt_y</p:attrName>
                                        </p:attrNameLst>
                                      </p:cBhvr>
                                      <p:tavLst>
                                        <p:tav tm="0">
                                          <p:val>
                                            <p:strVal val="1+#ppt_h/2"/>
                                          </p:val>
                                        </p:tav>
                                        <p:tav tm="100000">
                                          <p:val>
                                            <p:strVal val="#ppt_y"/>
                                          </p:val>
                                        </p:tav>
                                      </p:tavLst>
                                    </p:anim>
                                  </p:childTnLst>
                                </p:cTn>
                              </p:par>
                              <p:par>
                                <p:cTn id="63" presetID="2" presetClass="entr" presetSubtype="2" fill="hold" grpId="0" nodeType="withEffect">
                                  <p:stCondLst>
                                    <p:cond delay="0"/>
                                  </p:stCondLst>
                                  <p:childTnLst>
                                    <p:set>
                                      <p:cBhvr>
                                        <p:cTn id="64" dur="1" fill="hold">
                                          <p:stCondLst>
                                            <p:cond delay="0"/>
                                          </p:stCondLst>
                                        </p:cTn>
                                        <p:tgtEl>
                                          <p:spTgt spid="30"/>
                                        </p:tgtEl>
                                        <p:attrNameLst>
                                          <p:attrName>style.visibility</p:attrName>
                                        </p:attrNameLst>
                                      </p:cBhvr>
                                      <p:to>
                                        <p:strVal val="visible"/>
                                      </p:to>
                                    </p:set>
                                    <p:anim calcmode="lin" valueType="num">
                                      <p:cBhvr additive="base">
                                        <p:cTn id="65" dur="750" fill="hold"/>
                                        <p:tgtEl>
                                          <p:spTgt spid="30"/>
                                        </p:tgtEl>
                                        <p:attrNameLst>
                                          <p:attrName>ppt_x</p:attrName>
                                        </p:attrNameLst>
                                      </p:cBhvr>
                                      <p:tavLst>
                                        <p:tav tm="0">
                                          <p:val>
                                            <p:strVal val="1+#ppt_w/2"/>
                                          </p:val>
                                        </p:tav>
                                        <p:tav tm="100000">
                                          <p:val>
                                            <p:strVal val="#ppt_x"/>
                                          </p:val>
                                        </p:tav>
                                      </p:tavLst>
                                    </p:anim>
                                    <p:anim calcmode="lin" valueType="num">
                                      <p:cBhvr additive="base">
                                        <p:cTn id="66" dur="750" fill="hold"/>
                                        <p:tgtEl>
                                          <p:spTgt spid="30"/>
                                        </p:tgtEl>
                                        <p:attrNameLst>
                                          <p:attrName>ppt_y</p:attrName>
                                        </p:attrNameLst>
                                      </p:cBhvr>
                                      <p:tavLst>
                                        <p:tav tm="0">
                                          <p:val>
                                            <p:strVal val="#ppt_y"/>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2" presetClass="exit" presetSubtype="1" fill="hold" nodeType="clickEffect">
                                  <p:stCondLst>
                                    <p:cond delay="0"/>
                                  </p:stCondLst>
                                  <p:childTnLst>
                                    <p:anim calcmode="lin" valueType="num">
                                      <p:cBhvr additive="base">
                                        <p:cTn id="70" dur="500"/>
                                        <p:tgtEl>
                                          <p:spTgt spid="15"/>
                                        </p:tgtEl>
                                        <p:attrNameLst>
                                          <p:attrName>ppt_x</p:attrName>
                                        </p:attrNameLst>
                                      </p:cBhvr>
                                      <p:tavLst>
                                        <p:tav tm="0">
                                          <p:val>
                                            <p:strVal val="ppt_x"/>
                                          </p:val>
                                        </p:tav>
                                        <p:tav tm="100000">
                                          <p:val>
                                            <p:strVal val="ppt_x"/>
                                          </p:val>
                                        </p:tav>
                                      </p:tavLst>
                                    </p:anim>
                                    <p:anim calcmode="lin" valueType="num">
                                      <p:cBhvr additive="base">
                                        <p:cTn id="71" dur="500"/>
                                        <p:tgtEl>
                                          <p:spTgt spid="15"/>
                                        </p:tgtEl>
                                        <p:attrNameLst>
                                          <p:attrName>ppt_y</p:attrName>
                                        </p:attrNameLst>
                                      </p:cBhvr>
                                      <p:tavLst>
                                        <p:tav tm="0">
                                          <p:val>
                                            <p:strVal val="ppt_y"/>
                                          </p:val>
                                        </p:tav>
                                        <p:tav tm="100000">
                                          <p:val>
                                            <p:strVal val="0-ppt_h/2"/>
                                          </p:val>
                                        </p:tav>
                                      </p:tavLst>
                                    </p:anim>
                                    <p:set>
                                      <p:cBhvr>
                                        <p:cTn id="72" dur="1" fill="hold">
                                          <p:stCondLst>
                                            <p:cond delay="499"/>
                                          </p:stCondLst>
                                        </p:cTn>
                                        <p:tgtEl>
                                          <p:spTgt spid="15"/>
                                        </p:tgtEl>
                                        <p:attrNameLst>
                                          <p:attrName>style.visibility</p:attrName>
                                        </p:attrNameLst>
                                      </p:cBhvr>
                                      <p:to>
                                        <p:strVal val="hidden"/>
                                      </p:to>
                                    </p:set>
                                  </p:childTnLst>
                                </p:cTn>
                              </p:par>
                              <p:par>
                                <p:cTn id="73" presetID="2" presetClass="exit" presetSubtype="1" fill="hold" grpId="1" nodeType="withEffect">
                                  <p:stCondLst>
                                    <p:cond delay="0"/>
                                  </p:stCondLst>
                                  <p:childTnLst>
                                    <p:anim calcmode="lin" valueType="num">
                                      <p:cBhvr additive="base">
                                        <p:cTn id="74" dur="500"/>
                                        <p:tgtEl>
                                          <p:spTgt spid="28"/>
                                        </p:tgtEl>
                                        <p:attrNameLst>
                                          <p:attrName>ppt_x</p:attrName>
                                        </p:attrNameLst>
                                      </p:cBhvr>
                                      <p:tavLst>
                                        <p:tav tm="0">
                                          <p:val>
                                            <p:strVal val="ppt_x"/>
                                          </p:val>
                                        </p:tav>
                                        <p:tav tm="100000">
                                          <p:val>
                                            <p:strVal val="ppt_x"/>
                                          </p:val>
                                        </p:tav>
                                      </p:tavLst>
                                    </p:anim>
                                    <p:anim calcmode="lin" valueType="num">
                                      <p:cBhvr additive="base">
                                        <p:cTn id="75" dur="500"/>
                                        <p:tgtEl>
                                          <p:spTgt spid="28"/>
                                        </p:tgtEl>
                                        <p:attrNameLst>
                                          <p:attrName>ppt_y</p:attrName>
                                        </p:attrNameLst>
                                      </p:cBhvr>
                                      <p:tavLst>
                                        <p:tav tm="0">
                                          <p:val>
                                            <p:strVal val="ppt_y"/>
                                          </p:val>
                                        </p:tav>
                                        <p:tav tm="100000">
                                          <p:val>
                                            <p:strVal val="0-ppt_h/2"/>
                                          </p:val>
                                        </p:tav>
                                      </p:tavLst>
                                    </p:anim>
                                    <p:set>
                                      <p:cBhvr>
                                        <p:cTn id="76" dur="1" fill="hold">
                                          <p:stCondLst>
                                            <p:cond delay="499"/>
                                          </p:stCondLst>
                                        </p:cTn>
                                        <p:tgtEl>
                                          <p:spTgt spid="28"/>
                                        </p:tgtEl>
                                        <p:attrNameLst>
                                          <p:attrName>style.visibility</p:attrName>
                                        </p:attrNameLst>
                                      </p:cBhvr>
                                      <p:to>
                                        <p:strVal val="hidden"/>
                                      </p:to>
                                    </p:set>
                                  </p:childTnLst>
                                </p:cTn>
                              </p:par>
                              <p:par>
                                <p:cTn id="77" presetID="2" presetClass="exit" presetSubtype="1" fill="hold" nodeType="withEffect">
                                  <p:stCondLst>
                                    <p:cond delay="0"/>
                                  </p:stCondLst>
                                  <p:childTnLst>
                                    <p:anim calcmode="lin" valueType="num">
                                      <p:cBhvr additive="base">
                                        <p:cTn id="78" dur="500"/>
                                        <p:tgtEl>
                                          <p:spTgt spid="17"/>
                                        </p:tgtEl>
                                        <p:attrNameLst>
                                          <p:attrName>ppt_x</p:attrName>
                                        </p:attrNameLst>
                                      </p:cBhvr>
                                      <p:tavLst>
                                        <p:tav tm="0">
                                          <p:val>
                                            <p:strVal val="ppt_x"/>
                                          </p:val>
                                        </p:tav>
                                        <p:tav tm="100000">
                                          <p:val>
                                            <p:strVal val="ppt_x"/>
                                          </p:val>
                                        </p:tav>
                                      </p:tavLst>
                                    </p:anim>
                                    <p:anim calcmode="lin" valueType="num">
                                      <p:cBhvr additive="base">
                                        <p:cTn id="79" dur="500"/>
                                        <p:tgtEl>
                                          <p:spTgt spid="17"/>
                                        </p:tgtEl>
                                        <p:attrNameLst>
                                          <p:attrName>ppt_y</p:attrName>
                                        </p:attrNameLst>
                                      </p:cBhvr>
                                      <p:tavLst>
                                        <p:tav tm="0">
                                          <p:val>
                                            <p:strVal val="ppt_y"/>
                                          </p:val>
                                        </p:tav>
                                        <p:tav tm="100000">
                                          <p:val>
                                            <p:strVal val="0-ppt_h/2"/>
                                          </p:val>
                                        </p:tav>
                                      </p:tavLst>
                                    </p:anim>
                                    <p:set>
                                      <p:cBhvr>
                                        <p:cTn id="80" dur="1" fill="hold">
                                          <p:stCondLst>
                                            <p:cond delay="499"/>
                                          </p:stCondLst>
                                        </p:cTn>
                                        <p:tgtEl>
                                          <p:spTgt spid="17"/>
                                        </p:tgtEl>
                                        <p:attrNameLst>
                                          <p:attrName>style.visibility</p:attrName>
                                        </p:attrNameLst>
                                      </p:cBhvr>
                                      <p:to>
                                        <p:strVal val="hidden"/>
                                      </p:to>
                                    </p:set>
                                  </p:childTnLst>
                                </p:cTn>
                              </p:par>
                              <p:par>
                                <p:cTn id="81" presetID="2" presetClass="exit" presetSubtype="1" fill="hold" grpId="1" nodeType="withEffect">
                                  <p:stCondLst>
                                    <p:cond delay="0"/>
                                  </p:stCondLst>
                                  <p:childTnLst>
                                    <p:anim calcmode="lin" valueType="num">
                                      <p:cBhvr additive="base">
                                        <p:cTn id="82" dur="500"/>
                                        <p:tgtEl>
                                          <p:spTgt spid="29"/>
                                        </p:tgtEl>
                                        <p:attrNameLst>
                                          <p:attrName>ppt_x</p:attrName>
                                        </p:attrNameLst>
                                      </p:cBhvr>
                                      <p:tavLst>
                                        <p:tav tm="0">
                                          <p:val>
                                            <p:strVal val="ppt_x"/>
                                          </p:val>
                                        </p:tav>
                                        <p:tav tm="100000">
                                          <p:val>
                                            <p:strVal val="ppt_x"/>
                                          </p:val>
                                        </p:tav>
                                      </p:tavLst>
                                    </p:anim>
                                    <p:anim calcmode="lin" valueType="num">
                                      <p:cBhvr additive="base">
                                        <p:cTn id="83" dur="500"/>
                                        <p:tgtEl>
                                          <p:spTgt spid="29"/>
                                        </p:tgtEl>
                                        <p:attrNameLst>
                                          <p:attrName>ppt_y</p:attrName>
                                        </p:attrNameLst>
                                      </p:cBhvr>
                                      <p:tavLst>
                                        <p:tav tm="0">
                                          <p:val>
                                            <p:strVal val="ppt_y"/>
                                          </p:val>
                                        </p:tav>
                                        <p:tav tm="100000">
                                          <p:val>
                                            <p:strVal val="0-ppt_h/2"/>
                                          </p:val>
                                        </p:tav>
                                      </p:tavLst>
                                    </p:anim>
                                    <p:set>
                                      <p:cBhvr>
                                        <p:cTn id="84" dur="1" fill="hold">
                                          <p:stCondLst>
                                            <p:cond delay="499"/>
                                          </p:stCondLst>
                                        </p:cTn>
                                        <p:tgtEl>
                                          <p:spTgt spid="29"/>
                                        </p:tgtEl>
                                        <p:attrNameLst>
                                          <p:attrName>style.visibility</p:attrName>
                                        </p:attrNameLst>
                                      </p:cBhvr>
                                      <p:to>
                                        <p:strVal val="hidden"/>
                                      </p:to>
                                    </p:set>
                                  </p:childTnLst>
                                </p:cTn>
                              </p:par>
                              <p:par>
                                <p:cTn id="85" presetID="2" presetClass="exit" presetSubtype="1" fill="hold" nodeType="withEffect">
                                  <p:stCondLst>
                                    <p:cond delay="0"/>
                                  </p:stCondLst>
                                  <p:childTnLst>
                                    <p:anim calcmode="lin" valueType="num">
                                      <p:cBhvr additive="base">
                                        <p:cTn id="86" dur="500"/>
                                        <p:tgtEl>
                                          <p:spTgt spid="19"/>
                                        </p:tgtEl>
                                        <p:attrNameLst>
                                          <p:attrName>ppt_x</p:attrName>
                                        </p:attrNameLst>
                                      </p:cBhvr>
                                      <p:tavLst>
                                        <p:tav tm="0">
                                          <p:val>
                                            <p:strVal val="ppt_x"/>
                                          </p:val>
                                        </p:tav>
                                        <p:tav tm="100000">
                                          <p:val>
                                            <p:strVal val="ppt_x"/>
                                          </p:val>
                                        </p:tav>
                                      </p:tavLst>
                                    </p:anim>
                                    <p:anim calcmode="lin" valueType="num">
                                      <p:cBhvr additive="base">
                                        <p:cTn id="87" dur="500"/>
                                        <p:tgtEl>
                                          <p:spTgt spid="19"/>
                                        </p:tgtEl>
                                        <p:attrNameLst>
                                          <p:attrName>ppt_y</p:attrName>
                                        </p:attrNameLst>
                                      </p:cBhvr>
                                      <p:tavLst>
                                        <p:tav tm="0">
                                          <p:val>
                                            <p:strVal val="ppt_y"/>
                                          </p:val>
                                        </p:tav>
                                        <p:tav tm="100000">
                                          <p:val>
                                            <p:strVal val="0-ppt_h/2"/>
                                          </p:val>
                                        </p:tav>
                                      </p:tavLst>
                                    </p:anim>
                                    <p:set>
                                      <p:cBhvr>
                                        <p:cTn id="88" dur="1" fill="hold">
                                          <p:stCondLst>
                                            <p:cond delay="499"/>
                                          </p:stCondLst>
                                        </p:cTn>
                                        <p:tgtEl>
                                          <p:spTgt spid="19"/>
                                        </p:tgtEl>
                                        <p:attrNameLst>
                                          <p:attrName>style.visibility</p:attrName>
                                        </p:attrNameLst>
                                      </p:cBhvr>
                                      <p:to>
                                        <p:strVal val="hidden"/>
                                      </p:to>
                                    </p:set>
                                  </p:childTnLst>
                                </p:cTn>
                              </p:par>
                              <p:par>
                                <p:cTn id="89" presetID="2" presetClass="exit" presetSubtype="1" fill="hold" grpId="1" nodeType="withEffect">
                                  <p:stCondLst>
                                    <p:cond delay="0"/>
                                  </p:stCondLst>
                                  <p:childTnLst>
                                    <p:anim calcmode="lin" valueType="num">
                                      <p:cBhvr additive="base">
                                        <p:cTn id="90" dur="500"/>
                                        <p:tgtEl>
                                          <p:spTgt spid="30"/>
                                        </p:tgtEl>
                                        <p:attrNameLst>
                                          <p:attrName>ppt_x</p:attrName>
                                        </p:attrNameLst>
                                      </p:cBhvr>
                                      <p:tavLst>
                                        <p:tav tm="0">
                                          <p:val>
                                            <p:strVal val="ppt_x"/>
                                          </p:val>
                                        </p:tav>
                                        <p:tav tm="100000">
                                          <p:val>
                                            <p:strVal val="ppt_x"/>
                                          </p:val>
                                        </p:tav>
                                      </p:tavLst>
                                    </p:anim>
                                    <p:anim calcmode="lin" valueType="num">
                                      <p:cBhvr additive="base">
                                        <p:cTn id="91" dur="500"/>
                                        <p:tgtEl>
                                          <p:spTgt spid="30"/>
                                        </p:tgtEl>
                                        <p:attrNameLst>
                                          <p:attrName>ppt_y</p:attrName>
                                        </p:attrNameLst>
                                      </p:cBhvr>
                                      <p:tavLst>
                                        <p:tav tm="0">
                                          <p:val>
                                            <p:strVal val="ppt_y"/>
                                          </p:val>
                                        </p:tav>
                                        <p:tav tm="100000">
                                          <p:val>
                                            <p:strVal val="0-ppt_h/2"/>
                                          </p:val>
                                        </p:tav>
                                      </p:tavLst>
                                    </p:anim>
                                    <p:set>
                                      <p:cBhvr>
                                        <p:cTn id="92" dur="1" fill="hold">
                                          <p:stCondLst>
                                            <p:cond delay="499"/>
                                          </p:stCondLst>
                                        </p:cTn>
                                        <p:tgtEl>
                                          <p:spTgt spid="30"/>
                                        </p:tgtEl>
                                        <p:attrNameLst>
                                          <p:attrName>style.visibility</p:attrName>
                                        </p:attrNameLst>
                                      </p:cBhvr>
                                      <p:to>
                                        <p:strVal val="hidden"/>
                                      </p:to>
                                    </p:set>
                                  </p:childTnLst>
                                </p:cTn>
                              </p:par>
                              <p:par>
                                <p:cTn id="93" presetID="42" presetClass="entr" presetSubtype="0" fill="hold" nodeType="withEffect">
                                  <p:stCondLst>
                                    <p:cond delay="0"/>
                                  </p:stCondLst>
                                  <p:childTnLst>
                                    <p:set>
                                      <p:cBhvr>
                                        <p:cTn id="94" dur="1" fill="hold">
                                          <p:stCondLst>
                                            <p:cond delay="0"/>
                                          </p:stCondLst>
                                        </p:cTn>
                                        <p:tgtEl>
                                          <p:spTgt spid="9"/>
                                        </p:tgtEl>
                                        <p:attrNameLst>
                                          <p:attrName>style.visibility</p:attrName>
                                        </p:attrNameLst>
                                      </p:cBhvr>
                                      <p:to>
                                        <p:strVal val="visible"/>
                                      </p:to>
                                    </p:set>
                                    <p:animEffect transition="in" filter="fade">
                                      <p:cBhvr>
                                        <p:cTn id="95" dur="1000"/>
                                        <p:tgtEl>
                                          <p:spTgt spid="9"/>
                                        </p:tgtEl>
                                      </p:cBhvr>
                                    </p:animEffect>
                                    <p:anim calcmode="lin" valueType="num">
                                      <p:cBhvr>
                                        <p:cTn id="96" dur="1000" fill="hold"/>
                                        <p:tgtEl>
                                          <p:spTgt spid="9"/>
                                        </p:tgtEl>
                                        <p:attrNameLst>
                                          <p:attrName>ppt_x</p:attrName>
                                        </p:attrNameLst>
                                      </p:cBhvr>
                                      <p:tavLst>
                                        <p:tav tm="0">
                                          <p:val>
                                            <p:strVal val="#ppt_x"/>
                                          </p:val>
                                        </p:tav>
                                        <p:tav tm="100000">
                                          <p:val>
                                            <p:strVal val="#ppt_x"/>
                                          </p:val>
                                        </p:tav>
                                      </p:tavLst>
                                    </p:anim>
                                    <p:anim calcmode="lin" valueType="num">
                                      <p:cBhvr>
                                        <p:cTn id="97" dur="1000" fill="hold"/>
                                        <p:tgtEl>
                                          <p:spTgt spid="9"/>
                                        </p:tgtEl>
                                        <p:attrNameLst>
                                          <p:attrName>ppt_y</p:attrName>
                                        </p:attrNameLst>
                                      </p:cBhvr>
                                      <p:tavLst>
                                        <p:tav tm="0">
                                          <p:val>
                                            <p:strVal val="#ppt_y+.1"/>
                                          </p:val>
                                        </p:tav>
                                        <p:tav tm="100000">
                                          <p:val>
                                            <p:strVal val="#ppt_y"/>
                                          </p:val>
                                        </p:tav>
                                      </p:tavLst>
                                    </p:anim>
                                  </p:childTnLst>
                                </p:cTn>
                              </p:par>
                              <p:par>
                                <p:cTn id="98" presetID="2" presetClass="entr" presetSubtype="8" fill="hold" grpId="0" nodeType="withEffect">
                                  <p:stCondLst>
                                    <p:cond delay="0"/>
                                  </p:stCondLst>
                                  <p:childTnLst>
                                    <p:set>
                                      <p:cBhvr>
                                        <p:cTn id="99" dur="1" fill="hold">
                                          <p:stCondLst>
                                            <p:cond delay="0"/>
                                          </p:stCondLst>
                                        </p:cTn>
                                        <p:tgtEl>
                                          <p:spTgt spid="26"/>
                                        </p:tgtEl>
                                        <p:attrNameLst>
                                          <p:attrName>style.visibility</p:attrName>
                                        </p:attrNameLst>
                                      </p:cBhvr>
                                      <p:to>
                                        <p:strVal val="visible"/>
                                      </p:to>
                                    </p:set>
                                    <p:anim calcmode="lin" valueType="num">
                                      <p:cBhvr additive="base">
                                        <p:cTn id="100" dur="500" fill="hold"/>
                                        <p:tgtEl>
                                          <p:spTgt spid="26"/>
                                        </p:tgtEl>
                                        <p:attrNameLst>
                                          <p:attrName>ppt_x</p:attrName>
                                        </p:attrNameLst>
                                      </p:cBhvr>
                                      <p:tavLst>
                                        <p:tav tm="0">
                                          <p:val>
                                            <p:strVal val="0-#ppt_w/2"/>
                                          </p:val>
                                        </p:tav>
                                        <p:tav tm="100000">
                                          <p:val>
                                            <p:strVal val="#ppt_x"/>
                                          </p:val>
                                        </p:tav>
                                      </p:tavLst>
                                    </p:anim>
                                    <p:anim calcmode="lin" valueType="num">
                                      <p:cBhvr additive="base">
                                        <p:cTn id="101" dur="500" fill="hold"/>
                                        <p:tgtEl>
                                          <p:spTgt spid="26"/>
                                        </p:tgtEl>
                                        <p:attrNameLst>
                                          <p:attrName>ppt_y</p:attrName>
                                        </p:attrNameLst>
                                      </p:cBhvr>
                                      <p:tavLst>
                                        <p:tav tm="0">
                                          <p:val>
                                            <p:strVal val="#ppt_y"/>
                                          </p:val>
                                        </p:tav>
                                        <p:tav tm="100000">
                                          <p:val>
                                            <p:strVal val="#ppt_y"/>
                                          </p:val>
                                        </p:tav>
                                      </p:tavLst>
                                    </p:anim>
                                  </p:childTnLst>
                                </p:cTn>
                              </p:par>
                              <p:par>
                                <p:cTn id="102" presetID="2" presetClass="entr" presetSubtype="2" fill="hold" grpId="0" nodeType="withEffect">
                                  <p:stCondLst>
                                    <p:cond delay="0"/>
                                  </p:stCondLst>
                                  <p:childTnLst>
                                    <p:set>
                                      <p:cBhvr>
                                        <p:cTn id="103" dur="1" fill="hold">
                                          <p:stCondLst>
                                            <p:cond delay="0"/>
                                          </p:stCondLst>
                                        </p:cTn>
                                        <p:tgtEl>
                                          <p:spTgt spid="27"/>
                                        </p:tgtEl>
                                        <p:attrNameLst>
                                          <p:attrName>style.visibility</p:attrName>
                                        </p:attrNameLst>
                                      </p:cBhvr>
                                      <p:to>
                                        <p:strVal val="visible"/>
                                      </p:to>
                                    </p:set>
                                    <p:anim calcmode="lin" valueType="num">
                                      <p:cBhvr additive="base">
                                        <p:cTn id="104" dur="500" fill="hold"/>
                                        <p:tgtEl>
                                          <p:spTgt spid="27"/>
                                        </p:tgtEl>
                                        <p:attrNameLst>
                                          <p:attrName>ppt_x</p:attrName>
                                        </p:attrNameLst>
                                      </p:cBhvr>
                                      <p:tavLst>
                                        <p:tav tm="0">
                                          <p:val>
                                            <p:strVal val="1+#ppt_w/2"/>
                                          </p:val>
                                        </p:tav>
                                        <p:tav tm="100000">
                                          <p:val>
                                            <p:strVal val="#ppt_x"/>
                                          </p:val>
                                        </p:tav>
                                      </p:tavLst>
                                    </p:anim>
                                    <p:anim calcmode="lin" valueType="num">
                                      <p:cBhvr additive="base">
                                        <p:cTn id="105" dur="500" fill="hold"/>
                                        <p:tgtEl>
                                          <p:spTgt spid="27"/>
                                        </p:tgtEl>
                                        <p:attrNameLst>
                                          <p:attrName>ppt_y</p:attrName>
                                        </p:attrNameLst>
                                      </p:cBhvr>
                                      <p:tavLst>
                                        <p:tav tm="0">
                                          <p:val>
                                            <p:strVal val="#ppt_y"/>
                                          </p:val>
                                        </p:tav>
                                        <p:tav tm="100000">
                                          <p:val>
                                            <p:strVal val="#ppt_y"/>
                                          </p:val>
                                        </p:tav>
                                      </p:tavLst>
                                    </p:anim>
                                  </p:childTnLst>
                                </p:cTn>
                              </p:par>
                            </p:childTnLst>
                          </p:cTn>
                        </p:par>
                      </p:childTnLst>
                    </p:cTn>
                  </p:par>
                  <p:par>
                    <p:cTn id="106" fill="hold">
                      <p:stCondLst>
                        <p:cond delay="indefinite"/>
                      </p:stCondLst>
                      <p:childTnLst>
                        <p:par>
                          <p:cTn id="107" fill="hold">
                            <p:stCondLst>
                              <p:cond delay="0"/>
                            </p:stCondLst>
                            <p:childTnLst>
                              <p:par>
                                <p:cTn id="108" presetID="64" presetClass="path" presetSubtype="0" accel="50000" decel="50000" fill="hold" nodeType="clickEffect">
                                  <p:stCondLst>
                                    <p:cond delay="0"/>
                                  </p:stCondLst>
                                  <p:childTnLst>
                                    <p:animMotion origin="layout" path="M 0 -8.64198E-7 L 0.00191 -0.8392 " pathEditMode="relative" rAng="0" ptsTypes="AA">
                                      <p:cBhvr>
                                        <p:cTn id="109" dur="1000" fill="hold"/>
                                        <p:tgtEl>
                                          <p:spTgt spid="9"/>
                                        </p:tgtEl>
                                        <p:attrNameLst>
                                          <p:attrName>ppt_x</p:attrName>
                                          <p:attrName>ppt_y</p:attrName>
                                        </p:attrNameLst>
                                      </p:cBhvr>
                                      <p:rCtr x="87" y="-41975"/>
                                    </p:animMotion>
                                  </p:childTnLst>
                                </p:cTn>
                              </p:par>
                              <p:par>
                                <p:cTn id="110" presetID="2" presetClass="exit" presetSubtype="8" fill="hold" grpId="1" nodeType="withEffect">
                                  <p:stCondLst>
                                    <p:cond delay="0"/>
                                  </p:stCondLst>
                                  <p:childTnLst>
                                    <p:anim calcmode="lin" valueType="num">
                                      <p:cBhvr additive="base">
                                        <p:cTn id="111" dur="250"/>
                                        <p:tgtEl>
                                          <p:spTgt spid="26"/>
                                        </p:tgtEl>
                                        <p:attrNameLst>
                                          <p:attrName>ppt_x</p:attrName>
                                        </p:attrNameLst>
                                      </p:cBhvr>
                                      <p:tavLst>
                                        <p:tav tm="0">
                                          <p:val>
                                            <p:strVal val="ppt_x"/>
                                          </p:val>
                                        </p:tav>
                                        <p:tav tm="100000">
                                          <p:val>
                                            <p:strVal val="0-ppt_w/2"/>
                                          </p:val>
                                        </p:tav>
                                      </p:tavLst>
                                    </p:anim>
                                    <p:anim calcmode="lin" valueType="num">
                                      <p:cBhvr additive="base">
                                        <p:cTn id="112" dur="250"/>
                                        <p:tgtEl>
                                          <p:spTgt spid="26"/>
                                        </p:tgtEl>
                                        <p:attrNameLst>
                                          <p:attrName>ppt_y</p:attrName>
                                        </p:attrNameLst>
                                      </p:cBhvr>
                                      <p:tavLst>
                                        <p:tav tm="0">
                                          <p:val>
                                            <p:strVal val="ppt_y"/>
                                          </p:val>
                                        </p:tav>
                                        <p:tav tm="100000">
                                          <p:val>
                                            <p:strVal val="ppt_y"/>
                                          </p:val>
                                        </p:tav>
                                      </p:tavLst>
                                    </p:anim>
                                    <p:set>
                                      <p:cBhvr>
                                        <p:cTn id="113" dur="1" fill="hold">
                                          <p:stCondLst>
                                            <p:cond delay="249"/>
                                          </p:stCondLst>
                                        </p:cTn>
                                        <p:tgtEl>
                                          <p:spTgt spid="26"/>
                                        </p:tgtEl>
                                        <p:attrNameLst>
                                          <p:attrName>style.visibility</p:attrName>
                                        </p:attrNameLst>
                                      </p:cBhvr>
                                      <p:to>
                                        <p:strVal val="hidden"/>
                                      </p:to>
                                    </p:set>
                                  </p:childTnLst>
                                </p:cTn>
                              </p:par>
                              <p:par>
                                <p:cTn id="114" presetID="2" presetClass="exit" presetSubtype="2" fill="hold" grpId="1" nodeType="withEffect">
                                  <p:stCondLst>
                                    <p:cond delay="0"/>
                                  </p:stCondLst>
                                  <p:childTnLst>
                                    <p:anim calcmode="lin" valueType="num">
                                      <p:cBhvr additive="base">
                                        <p:cTn id="115" dur="250"/>
                                        <p:tgtEl>
                                          <p:spTgt spid="27"/>
                                        </p:tgtEl>
                                        <p:attrNameLst>
                                          <p:attrName>ppt_x</p:attrName>
                                        </p:attrNameLst>
                                      </p:cBhvr>
                                      <p:tavLst>
                                        <p:tav tm="0">
                                          <p:val>
                                            <p:strVal val="ppt_x"/>
                                          </p:val>
                                        </p:tav>
                                        <p:tav tm="100000">
                                          <p:val>
                                            <p:strVal val="1+ppt_w/2"/>
                                          </p:val>
                                        </p:tav>
                                      </p:tavLst>
                                    </p:anim>
                                    <p:anim calcmode="lin" valueType="num">
                                      <p:cBhvr additive="base">
                                        <p:cTn id="116" dur="250"/>
                                        <p:tgtEl>
                                          <p:spTgt spid="27"/>
                                        </p:tgtEl>
                                        <p:attrNameLst>
                                          <p:attrName>ppt_y</p:attrName>
                                        </p:attrNameLst>
                                      </p:cBhvr>
                                      <p:tavLst>
                                        <p:tav tm="0">
                                          <p:val>
                                            <p:strVal val="ppt_y"/>
                                          </p:val>
                                        </p:tav>
                                        <p:tav tm="100000">
                                          <p:val>
                                            <p:strVal val="ppt_y"/>
                                          </p:val>
                                        </p:tav>
                                      </p:tavLst>
                                    </p:anim>
                                    <p:set>
                                      <p:cBhvr>
                                        <p:cTn id="117" dur="1" fill="hold">
                                          <p:stCondLst>
                                            <p:cond delay="249"/>
                                          </p:stCondLst>
                                        </p:cTn>
                                        <p:tgtEl>
                                          <p:spTgt spid="27"/>
                                        </p:tgtEl>
                                        <p:attrNameLst>
                                          <p:attrName>style.visibility</p:attrName>
                                        </p:attrNameLst>
                                      </p:cBhvr>
                                      <p:to>
                                        <p:strVal val="hidden"/>
                                      </p:to>
                                    </p:set>
                                  </p:childTnLst>
                                </p:cTn>
                              </p:par>
                              <p:par>
                                <p:cTn id="118" presetID="2" presetClass="entr" presetSubtype="8" fill="hold" nodeType="withEffect">
                                  <p:stCondLst>
                                    <p:cond delay="0"/>
                                  </p:stCondLst>
                                  <p:childTnLst>
                                    <p:set>
                                      <p:cBhvr>
                                        <p:cTn id="119" dur="1" fill="hold">
                                          <p:stCondLst>
                                            <p:cond delay="0"/>
                                          </p:stCondLst>
                                        </p:cTn>
                                        <p:tgtEl>
                                          <p:spTgt spid="16"/>
                                        </p:tgtEl>
                                        <p:attrNameLst>
                                          <p:attrName>style.visibility</p:attrName>
                                        </p:attrNameLst>
                                      </p:cBhvr>
                                      <p:to>
                                        <p:strVal val="visible"/>
                                      </p:to>
                                    </p:set>
                                    <p:anim calcmode="lin" valueType="num">
                                      <p:cBhvr additive="base">
                                        <p:cTn id="120" dur="500" fill="hold"/>
                                        <p:tgtEl>
                                          <p:spTgt spid="16"/>
                                        </p:tgtEl>
                                        <p:attrNameLst>
                                          <p:attrName>ppt_x</p:attrName>
                                        </p:attrNameLst>
                                      </p:cBhvr>
                                      <p:tavLst>
                                        <p:tav tm="0">
                                          <p:val>
                                            <p:strVal val="0-#ppt_w/2"/>
                                          </p:val>
                                        </p:tav>
                                        <p:tav tm="100000">
                                          <p:val>
                                            <p:strVal val="#ppt_x"/>
                                          </p:val>
                                        </p:tav>
                                      </p:tavLst>
                                    </p:anim>
                                    <p:anim calcmode="lin" valueType="num">
                                      <p:cBhvr additive="base">
                                        <p:cTn id="121" dur="500" fill="hold"/>
                                        <p:tgtEl>
                                          <p:spTgt spid="16"/>
                                        </p:tgtEl>
                                        <p:attrNameLst>
                                          <p:attrName>ppt_y</p:attrName>
                                        </p:attrNameLst>
                                      </p:cBhvr>
                                      <p:tavLst>
                                        <p:tav tm="0">
                                          <p:val>
                                            <p:strVal val="#ppt_y"/>
                                          </p:val>
                                        </p:tav>
                                        <p:tav tm="100000">
                                          <p:val>
                                            <p:strVal val="#ppt_y"/>
                                          </p:val>
                                        </p:tav>
                                      </p:tavLst>
                                    </p:anim>
                                  </p:childTnLst>
                                </p:cTn>
                              </p:par>
                              <p:par>
                                <p:cTn id="122" presetID="2" presetClass="entr" presetSubtype="2" fill="hold" nodeType="withEffect">
                                  <p:stCondLst>
                                    <p:cond delay="0"/>
                                  </p:stCondLst>
                                  <p:childTnLst>
                                    <p:set>
                                      <p:cBhvr>
                                        <p:cTn id="123" dur="1" fill="hold">
                                          <p:stCondLst>
                                            <p:cond delay="0"/>
                                          </p:stCondLst>
                                        </p:cTn>
                                        <p:tgtEl>
                                          <p:spTgt spid="23"/>
                                        </p:tgtEl>
                                        <p:attrNameLst>
                                          <p:attrName>style.visibility</p:attrName>
                                        </p:attrNameLst>
                                      </p:cBhvr>
                                      <p:to>
                                        <p:strVal val="visible"/>
                                      </p:to>
                                    </p:set>
                                    <p:anim calcmode="lin" valueType="num">
                                      <p:cBhvr additive="base">
                                        <p:cTn id="124" dur="500" fill="hold"/>
                                        <p:tgtEl>
                                          <p:spTgt spid="23"/>
                                        </p:tgtEl>
                                        <p:attrNameLst>
                                          <p:attrName>ppt_x</p:attrName>
                                        </p:attrNameLst>
                                      </p:cBhvr>
                                      <p:tavLst>
                                        <p:tav tm="0">
                                          <p:val>
                                            <p:strVal val="1+#ppt_w/2"/>
                                          </p:val>
                                        </p:tav>
                                        <p:tav tm="100000">
                                          <p:val>
                                            <p:strVal val="#ppt_x"/>
                                          </p:val>
                                        </p:tav>
                                      </p:tavLst>
                                    </p:anim>
                                    <p:anim calcmode="lin" valueType="num">
                                      <p:cBhvr additive="base">
                                        <p:cTn id="125" dur="500" fill="hold"/>
                                        <p:tgtEl>
                                          <p:spTgt spid="23"/>
                                        </p:tgtEl>
                                        <p:attrNameLst>
                                          <p:attrName>ppt_y</p:attrName>
                                        </p:attrNameLst>
                                      </p:cBhvr>
                                      <p:tavLst>
                                        <p:tav tm="0">
                                          <p:val>
                                            <p:strVal val="#ppt_y"/>
                                          </p:val>
                                        </p:tav>
                                        <p:tav tm="100000">
                                          <p:val>
                                            <p:strVal val="#ppt_y"/>
                                          </p:val>
                                        </p:tav>
                                      </p:tavLst>
                                    </p:anim>
                                  </p:childTnLst>
                                </p:cTn>
                              </p:par>
                              <p:par>
                                <p:cTn id="126" presetID="2" presetClass="entr" presetSubtype="4" fill="hold" grpId="0" nodeType="withEffect">
                                  <p:stCondLst>
                                    <p:cond delay="0"/>
                                  </p:stCondLst>
                                  <p:childTnLst>
                                    <p:set>
                                      <p:cBhvr>
                                        <p:cTn id="127" dur="1" fill="hold">
                                          <p:stCondLst>
                                            <p:cond delay="0"/>
                                          </p:stCondLst>
                                        </p:cTn>
                                        <p:tgtEl>
                                          <p:spTgt spid="25"/>
                                        </p:tgtEl>
                                        <p:attrNameLst>
                                          <p:attrName>style.visibility</p:attrName>
                                        </p:attrNameLst>
                                      </p:cBhvr>
                                      <p:to>
                                        <p:strVal val="visible"/>
                                      </p:to>
                                    </p:set>
                                    <p:anim calcmode="lin" valueType="num">
                                      <p:cBhvr additive="base">
                                        <p:cTn id="128" dur="500" fill="hold"/>
                                        <p:tgtEl>
                                          <p:spTgt spid="25"/>
                                        </p:tgtEl>
                                        <p:attrNameLst>
                                          <p:attrName>ppt_x</p:attrName>
                                        </p:attrNameLst>
                                      </p:cBhvr>
                                      <p:tavLst>
                                        <p:tav tm="0">
                                          <p:val>
                                            <p:strVal val="#ppt_x"/>
                                          </p:val>
                                        </p:tav>
                                        <p:tav tm="100000">
                                          <p:val>
                                            <p:strVal val="#ppt_x"/>
                                          </p:val>
                                        </p:tav>
                                      </p:tavLst>
                                    </p:anim>
                                    <p:anim calcmode="lin" valueType="num">
                                      <p:cBhvr additive="base">
                                        <p:cTn id="129"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bldP spid="26" grpId="1"/>
      <p:bldP spid="27" grpId="0"/>
      <p:bldP spid="27" grpId="1"/>
      <p:bldP spid="28" grpId="0"/>
      <p:bldP spid="28" grpId="1"/>
      <p:bldP spid="29" grpId="0"/>
      <p:bldP spid="29" grpId="1"/>
      <p:bldP spid="30" grpId="0"/>
      <p:bldP spid="30" grpId="1"/>
      <p:bldP spid="31" grpId="0"/>
      <p:bldP spid="31" grpId="1"/>
      <p:bldP spid="32" grpId="0"/>
      <p:bldP spid="32" grpId="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14"/>
          <p:cNvSpPr txBox="1">
            <a:spLocks noGrp="1"/>
          </p:cNvSpPr>
          <p:nvPr>
            <p:ph type="title"/>
          </p:nvPr>
        </p:nvSpPr>
        <p:spPr>
          <a:xfrm>
            <a:off x="754097" y="332364"/>
            <a:ext cx="8125706" cy="914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u="sng" dirty="0"/>
              <a:t>Purpose</a:t>
            </a:r>
            <a:r>
              <a:rPr lang="en-US" dirty="0"/>
              <a:t>: </a:t>
            </a:r>
            <a:r>
              <a:rPr lang="el" dirty="0"/>
              <a:t>3D Interactive </a:t>
            </a:r>
            <a:r>
              <a:rPr lang="en-US" dirty="0"/>
              <a:t>Navigation</a:t>
            </a:r>
            <a:r>
              <a:rPr lang="el" dirty="0"/>
              <a:t> of Our Department</a:t>
            </a:r>
            <a:endParaRPr dirty="0"/>
          </a:p>
        </p:txBody>
      </p:sp>
      <p:sp>
        <p:nvSpPr>
          <p:cNvPr id="2" name="Slide Number Placeholder 1">
            <a:extLst>
              <a:ext uri="{FF2B5EF4-FFF2-40B4-BE49-F238E27FC236}">
                <a16:creationId xmlns:a16="http://schemas.microsoft.com/office/drawing/2014/main" id="{BD325D3B-B0CD-8180-B7F1-B7478D9EE29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l" smtClean="0"/>
              <a:t>2</a:t>
            </a:fld>
            <a:endParaRPr lang="el"/>
          </a:p>
        </p:txBody>
      </p:sp>
      <p:sp>
        <p:nvSpPr>
          <p:cNvPr id="5" name="TextBox 4">
            <a:extLst>
              <a:ext uri="{FF2B5EF4-FFF2-40B4-BE49-F238E27FC236}">
                <a16:creationId xmlns:a16="http://schemas.microsoft.com/office/drawing/2014/main" id="{D4BA020B-8ABD-2632-9376-EC487B443609}"/>
              </a:ext>
            </a:extLst>
          </p:cNvPr>
          <p:cNvSpPr txBox="1"/>
          <p:nvPr/>
        </p:nvSpPr>
        <p:spPr>
          <a:xfrm>
            <a:off x="968496" y="1330226"/>
            <a:ext cx="7207008" cy="760529"/>
          </a:xfrm>
          <a:prstGeom prst="rect">
            <a:avLst/>
          </a:prstGeom>
          <a:noFill/>
        </p:spPr>
        <p:txBody>
          <a:bodyPr wrap="square">
            <a:spAutoFit/>
          </a:bodyPr>
          <a:lstStyle/>
          <a:p>
            <a:pPr marL="285750" marR="0" lvl="0" indent="-285750" algn="l" defTabSz="914400" rtl="0" eaLnBrk="1" fontAlgn="auto" latinLnBrk="0" hangingPunct="1">
              <a:lnSpc>
                <a:spcPct val="115000"/>
              </a:lnSpc>
              <a:spcBef>
                <a:spcPts val="0"/>
              </a:spcBef>
              <a:spcAft>
                <a:spcPts val="1200"/>
              </a:spcAft>
              <a:buClr>
                <a:srgbClr val="FFFFFF"/>
              </a:buClr>
              <a:buSzPts val="1300"/>
              <a:buFont typeface="Arial" panose="020B0604020202020204" pitchFamily="34" charset="0"/>
              <a:buChar char="•"/>
              <a:tabLst/>
              <a:defRPr/>
            </a:pPr>
            <a:r>
              <a:rPr kumimoji="0" lang="en-US" sz="1300" b="0" i="0" u="none" strike="noStrike" kern="0" cap="none" spc="0" normalizeH="0" baseline="0" noProof="0" dirty="0">
                <a:ln>
                  <a:noFill/>
                </a:ln>
                <a:solidFill>
                  <a:srgbClr val="FFFFFF"/>
                </a:solidFill>
                <a:effectLst/>
                <a:uLnTx/>
                <a:uFillTx/>
                <a:latin typeface="Lato"/>
                <a:ea typeface="Lato"/>
                <a:cs typeface="Lato"/>
                <a:sym typeface="Lato"/>
              </a:rPr>
              <a:t>The purpose of this project is to provide users with a quick, easy, fun and interactive way to learn the Computer Science Department’s areas as well as navigate to dozens of provided destinations.</a:t>
            </a:r>
          </a:p>
        </p:txBody>
      </p:sp>
      <p:pic>
        <p:nvPicPr>
          <p:cNvPr id="4" name="Picture 3">
            <a:extLst>
              <a:ext uri="{FF2B5EF4-FFF2-40B4-BE49-F238E27FC236}">
                <a16:creationId xmlns:a16="http://schemas.microsoft.com/office/drawing/2014/main" id="{339DF0E8-1401-F75D-A015-F9069605F86F}"/>
              </a:ext>
            </a:extLst>
          </p:cNvPr>
          <p:cNvPicPr>
            <a:picLocks noChangeAspect="1"/>
          </p:cNvPicPr>
          <p:nvPr/>
        </p:nvPicPr>
        <p:blipFill>
          <a:blip r:embed="rId3"/>
          <a:stretch>
            <a:fillRect/>
          </a:stretch>
        </p:blipFill>
        <p:spPr>
          <a:xfrm>
            <a:off x="5222255" y="2571750"/>
            <a:ext cx="3406787" cy="1914489"/>
          </a:xfrm>
          <a:prstGeom prst="rect">
            <a:avLst/>
          </a:prstGeom>
        </p:spPr>
      </p:pic>
      <p:pic>
        <p:nvPicPr>
          <p:cNvPr id="7" name="Picture 6">
            <a:extLst>
              <a:ext uri="{FF2B5EF4-FFF2-40B4-BE49-F238E27FC236}">
                <a16:creationId xmlns:a16="http://schemas.microsoft.com/office/drawing/2014/main" id="{DC6414D3-237B-7F05-929C-1E77E2F0AB10}"/>
              </a:ext>
            </a:extLst>
          </p:cNvPr>
          <p:cNvPicPr>
            <a:picLocks noChangeAspect="1"/>
          </p:cNvPicPr>
          <p:nvPr/>
        </p:nvPicPr>
        <p:blipFill>
          <a:blip r:embed="rId4"/>
          <a:stretch>
            <a:fillRect/>
          </a:stretch>
        </p:blipFill>
        <p:spPr>
          <a:xfrm>
            <a:off x="446034" y="2571751"/>
            <a:ext cx="3406787" cy="191448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1+#ppt_w/2"/>
                                          </p:val>
                                        </p:tav>
                                        <p:tav tm="100000">
                                          <p:val>
                                            <p:strVal val="#ppt_x"/>
                                          </p:val>
                                        </p:tav>
                                      </p:tavLst>
                                    </p:anim>
                                    <p:anim calcmode="lin" valueType="num">
                                      <p:cBhvr additive="base">
                                        <p:cTn id="12"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D19A73A-AF56-1881-2E87-0063D455E89C}"/>
              </a:ext>
            </a:extLst>
          </p:cNvPr>
          <p:cNvSpPr>
            <a:spLocks noGrp="1"/>
          </p:cNvSpPr>
          <p:nvPr>
            <p:ph type="body" idx="1"/>
          </p:nvPr>
        </p:nvSpPr>
        <p:spPr>
          <a:xfrm>
            <a:off x="1052550" y="1064630"/>
            <a:ext cx="7038900" cy="1157362"/>
          </a:xfrm>
        </p:spPr>
        <p:txBody>
          <a:bodyPr/>
          <a:lstStyle/>
          <a:p>
            <a:r>
              <a:rPr lang="en-US" dirty="0"/>
              <a:t>Information about the department’s personnel is provided.</a:t>
            </a:r>
            <a:endParaRPr lang="el-GR" dirty="0"/>
          </a:p>
        </p:txBody>
      </p:sp>
      <p:sp>
        <p:nvSpPr>
          <p:cNvPr id="2" name="Title 1">
            <a:extLst>
              <a:ext uri="{FF2B5EF4-FFF2-40B4-BE49-F238E27FC236}">
                <a16:creationId xmlns:a16="http://schemas.microsoft.com/office/drawing/2014/main" id="{1C08542E-7C86-2A47-8BED-69E9B1A8B5E3}"/>
              </a:ext>
            </a:extLst>
          </p:cNvPr>
          <p:cNvSpPr>
            <a:spLocks noGrp="1"/>
          </p:cNvSpPr>
          <p:nvPr>
            <p:ph type="title"/>
          </p:nvPr>
        </p:nvSpPr>
        <p:spPr/>
        <p:txBody>
          <a:bodyPr/>
          <a:lstStyle/>
          <a:p>
            <a:r>
              <a:rPr lang="en-US" dirty="0"/>
              <a:t>Personnel Information</a:t>
            </a:r>
            <a:endParaRPr lang="el-GR" dirty="0"/>
          </a:p>
        </p:txBody>
      </p:sp>
      <p:pic>
        <p:nvPicPr>
          <p:cNvPr id="5" name="Picture 4">
            <a:extLst>
              <a:ext uri="{FF2B5EF4-FFF2-40B4-BE49-F238E27FC236}">
                <a16:creationId xmlns:a16="http://schemas.microsoft.com/office/drawing/2014/main" id="{C2EAAFD5-B96B-714B-0E6D-42D94945C54C}"/>
              </a:ext>
            </a:extLst>
          </p:cNvPr>
          <p:cNvPicPr>
            <a:picLocks noChangeAspect="1"/>
          </p:cNvPicPr>
          <p:nvPr/>
        </p:nvPicPr>
        <p:blipFill>
          <a:blip r:embed="rId2"/>
          <a:stretch>
            <a:fillRect/>
          </a:stretch>
        </p:blipFill>
        <p:spPr>
          <a:xfrm>
            <a:off x="417628" y="275272"/>
            <a:ext cx="8417295" cy="4592956"/>
          </a:xfrm>
          <a:prstGeom prst="rect">
            <a:avLst/>
          </a:prstGeom>
        </p:spPr>
      </p:pic>
      <p:sp>
        <p:nvSpPr>
          <p:cNvPr id="4" name="Slide Number Placeholder 3">
            <a:extLst>
              <a:ext uri="{FF2B5EF4-FFF2-40B4-BE49-F238E27FC236}">
                <a16:creationId xmlns:a16="http://schemas.microsoft.com/office/drawing/2014/main" id="{A110D874-1D63-42D4-2E3B-F711BAF0399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l" smtClean="0"/>
              <a:t>20</a:t>
            </a:fld>
            <a:endParaRPr lang="el"/>
          </a:p>
        </p:txBody>
      </p:sp>
    </p:spTree>
    <p:extLst>
      <p:ext uri="{BB962C8B-B14F-4D97-AF65-F5344CB8AC3E}">
        <p14:creationId xmlns:p14="http://schemas.microsoft.com/office/powerpoint/2010/main" val="2972702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FA4D67-9704-CE25-2E09-CB97AB54FDB0}"/>
              </a:ext>
            </a:extLst>
          </p:cNvPr>
          <p:cNvSpPr>
            <a:spLocks noGrp="1"/>
          </p:cNvSpPr>
          <p:nvPr>
            <p:ph type="title"/>
          </p:nvPr>
        </p:nvSpPr>
        <p:spPr/>
        <p:txBody>
          <a:bodyPr/>
          <a:lstStyle/>
          <a:p>
            <a:r>
              <a:rPr lang="en-US" dirty="0"/>
              <a:t>Timetable - Semesters</a:t>
            </a:r>
            <a:endParaRPr lang="el-GR" dirty="0"/>
          </a:p>
        </p:txBody>
      </p:sp>
      <p:sp>
        <p:nvSpPr>
          <p:cNvPr id="3" name="Text Placeholder 2">
            <a:extLst>
              <a:ext uri="{FF2B5EF4-FFF2-40B4-BE49-F238E27FC236}">
                <a16:creationId xmlns:a16="http://schemas.microsoft.com/office/drawing/2014/main" id="{68F11104-C7E8-794B-4014-4862D21BC532}"/>
              </a:ext>
            </a:extLst>
          </p:cNvPr>
          <p:cNvSpPr>
            <a:spLocks noGrp="1"/>
          </p:cNvSpPr>
          <p:nvPr>
            <p:ph type="body" idx="1"/>
          </p:nvPr>
        </p:nvSpPr>
        <p:spPr>
          <a:xfrm>
            <a:off x="1297500" y="1018910"/>
            <a:ext cx="7038900" cy="1102498"/>
          </a:xfrm>
        </p:spPr>
        <p:txBody>
          <a:bodyPr/>
          <a:lstStyle/>
          <a:p>
            <a:r>
              <a:rPr lang="en-US" dirty="0"/>
              <a:t>Information about the timetable/semesters is provided.</a:t>
            </a:r>
            <a:endParaRPr lang="el-GR" dirty="0"/>
          </a:p>
        </p:txBody>
      </p:sp>
      <p:pic>
        <p:nvPicPr>
          <p:cNvPr id="5" name="Picture 4">
            <a:extLst>
              <a:ext uri="{FF2B5EF4-FFF2-40B4-BE49-F238E27FC236}">
                <a16:creationId xmlns:a16="http://schemas.microsoft.com/office/drawing/2014/main" id="{D070B863-ACA3-95E8-1E28-37C3087D4D41}"/>
              </a:ext>
            </a:extLst>
          </p:cNvPr>
          <p:cNvPicPr>
            <a:picLocks noChangeAspect="1"/>
          </p:cNvPicPr>
          <p:nvPr/>
        </p:nvPicPr>
        <p:blipFill>
          <a:blip r:embed="rId2"/>
          <a:stretch>
            <a:fillRect/>
          </a:stretch>
        </p:blipFill>
        <p:spPr>
          <a:xfrm>
            <a:off x="295275" y="333375"/>
            <a:ext cx="8553450" cy="4476750"/>
          </a:xfrm>
          <a:prstGeom prst="rect">
            <a:avLst/>
          </a:prstGeom>
        </p:spPr>
      </p:pic>
      <p:sp>
        <p:nvSpPr>
          <p:cNvPr id="4" name="Slide Number Placeholder 3">
            <a:extLst>
              <a:ext uri="{FF2B5EF4-FFF2-40B4-BE49-F238E27FC236}">
                <a16:creationId xmlns:a16="http://schemas.microsoft.com/office/drawing/2014/main" id="{E95C12C2-458F-3DBC-E679-E5F2F3C9813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l" smtClean="0"/>
              <a:t>21</a:t>
            </a:fld>
            <a:endParaRPr lang="el"/>
          </a:p>
        </p:txBody>
      </p:sp>
    </p:spTree>
    <p:extLst>
      <p:ext uri="{BB962C8B-B14F-4D97-AF65-F5344CB8AC3E}">
        <p14:creationId xmlns:p14="http://schemas.microsoft.com/office/powerpoint/2010/main" val="3348203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96B124-AF88-DEFE-49D0-1CC4162D4224}"/>
              </a:ext>
            </a:extLst>
          </p:cNvPr>
          <p:cNvSpPr>
            <a:spLocks noGrp="1"/>
          </p:cNvSpPr>
          <p:nvPr>
            <p:ph type="title"/>
          </p:nvPr>
        </p:nvSpPr>
        <p:spPr/>
        <p:txBody>
          <a:bodyPr/>
          <a:lstStyle/>
          <a:p>
            <a:r>
              <a:rPr lang="en-US" dirty="0"/>
              <a:t>Subject Lists</a:t>
            </a:r>
            <a:endParaRPr lang="el-GR" dirty="0"/>
          </a:p>
        </p:txBody>
      </p:sp>
      <p:sp>
        <p:nvSpPr>
          <p:cNvPr id="3" name="Text Placeholder 2">
            <a:extLst>
              <a:ext uri="{FF2B5EF4-FFF2-40B4-BE49-F238E27FC236}">
                <a16:creationId xmlns:a16="http://schemas.microsoft.com/office/drawing/2014/main" id="{A07C2E53-E37B-1ED3-1711-A2AA7B2518F0}"/>
              </a:ext>
            </a:extLst>
          </p:cNvPr>
          <p:cNvSpPr>
            <a:spLocks noGrp="1"/>
          </p:cNvSpPr>
          <p:nvPr>
            <p:ph type="body" idx="1"/>
          </p:nvPr>
        </p:nvSpPr>
        <p:spPr>
          <a:xfrm>
            <a:off x="913452" y="972749"/>
            <a:ext cx="7038900" cy="1289401"/>
          </a:xfrm>
        </p:spPr>
        <p:txBody>
          <a:bodyPr/>
          <a:lstStyle/>
          <a:p>
            <a:r>
              <a:rPr lang="en-US" dirty="0"/>
              <a:t>Information about the department’s subject groups is provided.</a:t>
            </a:r>
            <a:endParaRPr lang="el-GR" dirty="0"/>
          </a:p>
        </p:txBody>
      </p:sp>
      <p:pic>
        <p:nvPicPr>
          <p:cNvPr id="7" name="Picture 6">
            <a:extLst>
              <a:ext uri="{FF2B5EF4-FFF2-40B4-BE49-F238E27FC236}">
                <a16:creationId xmlns:a16="http://schemas.microsoft.com/office/drawing/2014/main" id="{02AB9657-6A93-E766-FC50-FD12956EEF77}"/>
              </a:ext>
            </a:extLst>
          </p:cNvPr>
          <p:cNvPicPr>
            <a:picLocks noChangeAspect="1"/>
          </p:cNvPicPr>
          <p:nvPr/>
        </p:nvPicPr>
        <p:blipFill>
          <a:blip r:embed="rId2"/>
          <a:stretch>
            <a:fillRect/>
          </a:stretch>
        </p:blipFill>
        <p:spPr>
          <a:xfrm>
            <a:off x="6038784" y="1927049"/>
            <a:ext cx="2297616" cy="1275851"/>
          </a:xfrm>
          <a:prstGeom prst="rect">
            <a:avLst/>
          </a:prstGeom>
        </p:spPr>
      </p:pic>
      <p:pic>
        <p:nvPicPr>
          <p:cNvPr id="5" name="Picture 4">
            <a:extLst>
              <a:ext uri="{FF2B5EF4-FFF2-40B4-BE49-F238E27FC236}">
                <a16:creationId xmlns:a16="http://schemas.microsoft.com/office/drawing/2014/main" id="{22ECD734-FCA8-531D-5BC0-9086395AE3EC}"/>
              </a:ext>
            </a:extLst>
          </p:cNvPr>
          <p:cNvPicPr>
            <a:picLocks noChangeAspect="1"/>
          </p:cNvPicPr>
          <p:nvPr/>
        </p:nvPicPr>
        <p:blipFill>
          <a:blip r:embed="rId3"/>
          <a:stretch>
            <a:fillRect/>
          </a:stretch>
        </p:blipFill>
        <p:spPr>
          <a:xfrm>
            <a:off x="671223" y="1927049"/>
            <a:ext cx="2297616" cy="1289401"/>
          </a:xfrm>
          <a:prstGeom prst="rect">
            <a:avLst/>
          </a:prstGeom>
        </p:spPr>
      </p:pic>
      <p:sp>
        <p:nvSpPr>
          <p:cNvPr id="4" name="Slide Number Placeholder 3">
            <a:extLst>
              <a:ext uri="{FF2B5EF4-FFF2-40B4-BE49-F238E27FC236}">
                <a16:creationId xmlns:a16="http://schemas.microsoft.com/office/drawing/2014/main" id="{CBD7CB97-8FB6-9855-40BF-30DAA150ECC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l" smtClean="0"/>
              <a:t>22</a:t>
            </a:fld>
            <a:endParaRPr lang="el"/>
          </a:p>
        </p:txBody>
      </p:sp>
    </p:spTree>
    <p:extLst>
      <p:ext uri="{BB962C8B-B14F-4D97-AF65-F5344CB8AC3E}">
        <p14:creationId xmlns:p14="http://schemas.microsoft.com/office/powerpoint/2010/main" val="2491545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1+#ppt_w/2"/>
                                          </p:val>
                                        </p:tav>
                                        <p:tav tm="100000">
                                          <p:val>
                                            <p:strVal val="#ppt_x"/>
                                          </p:val>
                                        </p:tav>
                                      </p:tavLst>
                                    </p:anim>
                                    <p:anim calcmode="lin" valueType="num">
                                      <p:cBhvr additive="base">
                                        <p:cTn id="12" dur="500" fill="hold"/>
                                        <p:tgtEl>
                                          <p:spTgt spid="7"/>
                                        </p:tgtEl>
                                        <p:attrNameLst>
                                          <p:attrName>ppt_y</p:attrName>
                                        </p:attrNameLst>
                                      </p:cBhvr>
                                      <p:tavLst>
                                        <p:tav tm="0">
                                          <p:val>
                                            <p:strVal val="#ppt_y"/>
                                          </p:val>
                                        </p:tav>
                                        <p:tav tm="100000">
                                          <p:val>
                                            <p:strVal val="#ppt_y"/>
                                          </p:val>
                                        </p:tav>
                                      </p:tavLst>
                                    </p:anim>
                                  </p:childTnLst>
                                </p:cTn>
                              </p:par>
                              <p:par>
                                <p:cTn id="13" presetID="2" presetClass="exit" presetSubtype="8" fill="hold" grpId="0" nodeType="withEffect">
                                  <p:stCondLst>
                                    <p:cond delay="0"/>
                                  </p:stCondLst>
                                  <p:childTnLst>
                                    <p:anim calcmode="lin" valueType="num">
                                      <p:cBhvr additive="base">
                                        <p:cTn id="14" dur="250"/>
                                        <p:tgtEl>
                                          <p:spTgt spid="3">
                                            <p:txEl>
                                              <p:pRg st="0" end="0"/>
                                            </p:txEl>
                                          </p:spTgt>
                                        </p:tgtEl>
                                        <p:attrNameLst>
                                          <p:attrName>ppt_x</p:attrName>
                                        </p:attrNameLst>
                                      </p:cBhvr>
                                      <p:tavLst>
                                        <p:tav tm="0">
                                          <p:val>
                                            <p:strVal val="ppt_x"/>
                                          </p:val>
                                        </p:tav>
                                        <p:tav tm="100000">
                                          <p:val>
                                            <p:strVal val="0-ppt_w/2"/>
                                          </p:val>
                                        </p:tav>
                                      </p:tavLst>
                                    </p:anim>
                                    <p:anim calcmode="lin" valueType="num">
                                      <p:cBhvr additive="base">
                                        <p:cTn id="15" dur="250"/>
                                        <p:tgtEl>
                                          <p:spTgt spid="3">
                                            <p:txEl>
                                              <p:pRg st="0" end="0"/>
                                            </p:txEl>
                                          </p:spTgt>
                                        </p:tgtEl>
                                        <p:attrNameLst>
                                          <p:attrName>ppt_y</p:attrName>
                                        </p:attrNameLst>
                                      </p:cBhvr>
                                      <p:tavLst>
                                        <p:tav tm="0">
                                          <p:val>
                                            <p:strVal val="ppt_y"/>
                                          </p:val>
                                        </p:tav>
                                        <p:tav tm="100000">
                                          <p:val>
                                            <p:strVal val="ppt_y"/>
                                          </p:val>
                                        </p:tav>
                                      </p:tavLst>
                                    </p:anim>
                                    <p:set>
                                      <p:cBhvr>
                                        <p:cTn id="16" dur="1" fill="hold">
                                          <p:stCondLst>
                                            <p:cond delay="249"/>
                                          </p:stCondLst>
                                        </p:cTn>
                                        <p:tgtEl>
                                          <p:spTgt spid="3">
                                            <p:txEl>
                                              <p:pRg st="0" end="0"/>
                                            </p:txEl>
                                          </p:spTgt>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6" presetClass="emph" presetSubtype="0" fill="hold" nodeType="clickEffect">
                                  <p:stCondLst>
                                    <p:cond delay="0"/>
                                  </p:stCondLst>
                                  <p:childTnLst>
                                    <p:animScale>
                                      <p:cBhvr>
                                        <p:cTn id="20" dur="2000" fill="hold"/>
                                        <p:tgtEl>
                                          <p:spTgt spid="5"/>
                                        </p:tgtEl>
                                      </p:cBhvr>
                                      <p:by x="300000" y="300000"/>
                                    </p:animScale>
                                  </p:childTnLst>
                                </p:cTn>
                              </p:par>
                              <p:par>
                                <p:cTn id="21" presetID="63" presetClass="path" presetSubtype="0" accel="50000" decel="50000" fill="hold" nodeType="withEffect">
                                  <p:stCondLst>
                                    <p:cond delay="500"/>
                                  </p:stCondLst>
                                  <p:childTnLst>
                                    <p:animMotion origin="layout" path="M 0 0 L 0.25 0 E" pathEditMode="relative" ptsTypes="">
                                      <p:cBhvr>
                                        <p:cTn id="22" dur="2000" fill="hold"/>
                                        <p:tgtEl>
                                          <p:spTgt spid="5"/>
                                        </p:tgtEl>
                                        <p:attrNameLst>
                                          <p:attrName>ppt_x</p:attrName>
                                          <p:attrName>ppt_y</p:attrName>
                                        </p:attrNameLst>
                                      </p:cBhvr>
                                    </p:animMotion>
                                  </p:childTnLst>
                                </p:cTn>
                              </p:par>
                            </p:childTnLst>
                          </p:cTn>
                        </p:par>
                      </p:childTnLst>
                    </p:cTn>
                  </p:par>
                  <p:par>
                    <p:cTn id="23" fill="hold">
                      <p:stCondLst>
                        <p:cond delay="indefinite"/>
                      </p:stCondLst>
                      <p:childTnLst>
                        <p:par>
                          <p:cTn id="24" fill="hold">
                            <p:stCondLst>
                              <p:cond delay="0"/>
                            </p:stCondLst>
                            <p:childTnLst>
                              <p:par>
                                <p:cTn id="25" presetID="6" presetClass="emph" presetSubtype="0" fill="hold" nodeType="clickEffect">
                                  <p:stCondLst>
                                    <p:cond delay="0"/>
                                  </p:stCondLst>
                                  <p:childTnLst>
                                    <p:animScale>
                                      <p:cBhvr>
                                        <p:cTn id="26" dur="2000" fill="hold"/>
                                        <p:tgtEl>
                                          <p:spTgt spid="5"/>
                                        </p:tgtEl>
                                      </p:cBhvr>
                                      <p:by x="34000" y="34000"/>
                                    </p:animScale>
                                  </p:childTnLst>
                                </p:cTn>
                              </p:par>
                              <p:par>
                                <p:cTn id="27" presetID="0" presetClass="path" presetSubtype="0" accel="50000" decel="50000" fill="hold" nodeType="withEffect">
                                  <p:stCondLst>
                                    <p:cond delay="1200"/>
                                  </p:stCondLst>
                                  <p:childTnLst>
                                    <p:animMotion origin="layout" path="M 0.25191 -0.00278 L -0.00434 -0.00401 " pathEditMode="relative" ptsTypes="AA">
                                      <p:cBhvr>
                                        <p:cTn id="28" dur="2000" fill="hold"/>
                                        <p:tgtEl>
                                          <p:spTgt spid="5"/>
                                        </p:tgtEl>
                                        <p:attrNameLst>
                                          <p:attrName>ppt_x</p:attrName>
                                          <p:attrName>ppt_y</p:attrName>
                                        </p:attrNameLst>
                                      </p:cBhvr>
                                    </p:animMotion>
                                  </p:childTnLst>
                                </p:cTn>
                              </p:par>
                              <p:par>
                                <p:cTn id="29" presetID="2" presetClass="exit" presetSubtype="8" fill="hold" nodeType="withEffect">
                                  <p:stCondLst>
                                    <p:cond delay="2200"/>
                                  </p:stCondLst>
                                  <p:childTnLst>
                                    <p:anim calcmode="lin" valueType="num">
                                      <p:cBhvr additive="base">
                                        <p:cTn id="30" dur="500"/>
                                        <p:tgtEl>
                                          <p:spTgt spid="5"/>
                                        </p:tgtEl>
                                        <p:attrNameLst>
                                          <p:attrName>ppt_x</p:attrName>
                                        </p:attrNameLst>
                                      </p:cBhvr>
                                      <p:tavLst>
                                        <p:tav tm="0">
                                          <p:val>
                                            <p:strVal val="ppt_x"/>
                                          </p:val>
                                        </p:tav>
                                        <p:tav tm="100000">
                                          <p:val>
                                            <p:strVal val="0-ppt_w/2"/>
                                          </p:val>
                                        </p:tav>
                                      </p:tavLst>
                                    </p:anim>
                                    <p:anim calcmode="lin" valueType="num">
                                      <p:cBhvr additive="base">
                                        <p:cTn id="31" dur="500"/>
                                        <p:tgtEl>
                                          <p:spTgt spid="5"/>
                                        </p:tgtEl>
                                        <p:attrNameLst>
                                          <p:attrName>ppt_y</p:attrName>
                                        </p:attrNameLst>
                                      </p:cBhvr>
                                      <p:tavLst>
                                        <p:tav tm="0">
                                          <p:val>
                                            <p:strVal val="ppt_y"/>
                                          </p:val>
                                        </p:tav>
                                        <p:tav tm="100000">
                                          <p:val>
                                            <p:strVal val="ppt_y"/>
                                          </p:val>
                                        </p:tav>
                                      </p:tavLst>
                                    </p:anim>
                                    <p:set>
                                      <p:cBhvr>
                                        <p:cTn id="32" dur="1" fill="hold">
                                          <p:stCondLst>
                                            <p:cond delay="499"/>
                                          </p:stCondLst>
                                        </p:cTn>
                                        <p:tgtEl>
                                          <p:spTgt spid="5"/>
                                        </p:tgtEl>
                                        <p:attrNameLst>
                                          <p:attrName>style.visibility</p:attrName>
                                        </p:attrNameLst>
                                      </p:cBhvr>
                                      <p:to>
                                        <p:strVal val="hidden"/>
                                      </p:to>
                                    </p:set>
                                  </p:childTnLst>
                                </p:cTn>
                              </p:par>
                              <p:par>
                                <p:cTn id="33" presetID="6" presetClass="emph" presetSubtype="0" fill="hold" nodeType="withEffect">
                                  <p:stCondLst>
                                    <p:cond delay="1300"/>
                                  </p:stCondLst>
                                  <p:childTnLst>
                                    <p:animScale>
                                      <p:cBhvr>
                                        <p:cTn id="34" dur="2000" fill="hold"/>
                                        <p:tgtEl>
                                          <p:spTgt spid="7"/>
                                        </p:tgtEl>
                                      </p:cBhvr>
                                      <p:by x="300000" y="300000"/>
                                    </p:animScale>
                                  </p:childTnLst>
                                </p:cTn>
                              </p:par>
                              <p:par>
                                <p:cTn id="35" presetID="35" presetClass="path" presetSubtype="0" accel="50000" decel="50000" fill="hold" nodeType="withEffect">
                                  <p:stCondLst>
                                    <p:cond delay="800"/>
                                  </p:stCondLst>
                                  <p:childTnLst>
                                    <p:animMotion origin="layout" path="M 0 0 L -0.25 0 E" pathEditMode="relative" ptsTypes="">
                                      <p:cBhvr>
                                        <p:cTn id="36" dur="2000" fill="hold"/>
                                        <p:tgtEl>
                                          <p:spTgt spid="7"/>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FA4D67-9704-CE25-2E09-CB97AB54FDB0}"/>
              </a:ext>
            </a:extLst>
          </p:cNvPr>
          <p:cNvSpPr>
            <a:spLocks noGrp="1"/>
          </p:cNvSpPr>
          <p:nvPr>
            <p:ph type="title"/>
          </p:nvPr>
        </p:nvSpPr>
        <p:spPr/>
        <p:txBody>
          <a:bodyPr/>
          <a:lstStyle/>
          <a:p>
            <a:r>
              <a:rPr lang="en-US" dirty="0"/>
              <a:t>Standard Curriculum</a:t>
            </a:r>
            <a:endParaRPr lang="el-GR" dirty="0"/>
          </a:p>
        </p:txBody>
      </p:sp>
      <p:sp>
        <p:nvSpPr>
          <p:cNvPr id="3" name="Text Placeholder 2">
            <a:extLst>
              <a:ext uri="{FF2B5EF4-FFF2-40B4-BE49-F238E27FC236}">
                <a16:creationId xmlns:a16="http://schemas.microsoft.com/office/drawing/2014/main" id="{68F11104-C7E8-794B-4014-4862D21BC532}"/>
              </a:ext>
            </a:extLst>
          </p:cNvPr>
          <p:cNvSpPr>
            <a:spLocks noGrp="1"/>
          </p:cNvSpPr>
          <p:nvPr>
            <p:ph type="body" idx="1"/>
          </p:nvPr>
        </p:nvSpPr>
        <p:spPr>
          <a:xfrm>
            <a:off x="1297500" y="1116150"/>
            <a:ext cx="7038900" cy="2911200"/>
          </a:xfrm>
        </p:spPr>
        <p:txBody>
          <a:bodyPr/>
          <a:lstStyle/>
          <a:p>
            <a:r>
              <a:rPr lang="en-US" dirty="0"/>
              <a:t>Information about the Standard Curriculum is provided.</a:t>
            </a:r>
            <a:endParaRPr lang="el-GR" dirty="0"/>
          </a:p>
        </p:txBody>
      </p:sp>
      <p:pic>
        <p:nvPicPr>
          <p:cNvPr id="6" name="Picture 5">
            <a:extLst>
              <a:ext uri="{FF2B5EF4-FFF2-40B4-BE49-F238E27FC236}">
                <a16:creationId xmlns:a16="http://schemas.microsoft.com/office/drawing/2014/main" id="{C9AEE5C9-AD0B-0C81-8BC4-7197E05F4FC1}"/>
              </a:ext>
            </a:extLst>
          </p:cNvPr>
          <p:cNvPicPr>
            <a:picLocks noChangeAspect="1"/>
          </p:cNvPicPr>
          <p:nvPr/>
        </p:nvPicPr>
        <p:blipFill>
          <a:blip r:embed="rId2"/>
          <a:stretch>
            <a:fillRect/>
          </a:stretch>
        </p:blipFill>
        <p:spPr>
          <a:xfrm>
            <a:off x="295275" y="369092"/>
            <a:ext cx="8553450" cy="4477803"/>
          </a:xfrm>
          <a:prstGeom prst="rect">
            <a:avLst/>
          </a:prstGeom>
        </p:spPr>
      </p:pic>
      <p:sp>
        <p:nvSpPr>
          <p:cNvPr id="7" name="Slide Number Placeholder 6">
            <a:extLst>
              <a:ext uri="{FF2B5EF4-FFF2-40B4-BE49-F238E27FC236}">
                <a16:creationId xmlns:a16="http://schemas.microsoft.com/office/drawing/2014/main" id="{134304A8-8CFA-5A89-853A-1FFC114C22F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l" smtClean="0"/>
              <a:t>23</a:t>
            </a:fld>
            <a:endParaRPr lang="el"/>
          </a:p>
        </p:txBody>
      </p:sp>
    </p:spTree>
    <p:extLst>
      <p:ext uri="{BB962C8B-B14F-4D97-AF65-F5344CB8AC3E}">
        <p14:creationId xmlns:p14="http://schemas.microsoft.com/office/powerpoint/2010/main" val="3132723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DD88F5-C335-A7AA-D908-2F18E3972FB0}"/>
              </a:ext>
            </a:extLst>
          </p:cNvPr>
          <p:cNvSpPr>
            <a:spLocks noGrp="1"/>
          </p:cNvSpPr>
          <p:nvPr>
            <p:ph type="title"/>
          </p:nvPr>
        </p:nvSpPr>
        <p:spPr/>
        <p:txBody>
          <a:bodyPr/>
          <a:lstStyle/>
          <a:p>
            <a:r>
              <a:rPr lang="en-US" dirty="0"/>
              <a:t>Mini-Maps</a:t>
            </a:r>
            <a:endParaRPr lang="el-GR" dirty="0"/>
          </a:p>
        </p:txBody>
      </p:sp>
      <p:sp>
        <p:nvSpPr>
          <p:cNvPr id="3" name="Text Placeholder 2">
            <a:extLst>
              <a:ext uri="{FF2B5EF4-FFF2-40B4-BE49-F238E27FC236}">
                <a16:creationId xmlns:a16="http://schemas.microsoft.com/office/drawing/2014/main" id="{DCEAC068-8993-EA1E-741D-BCFC93771835}"/>
              </a:ext>
            </a:extLst>
          </p:cNvPr>
          <p:cNvSpPr>
            <a:spLocks noGrp="1"/>
          </p:cNvSpPr>
          <p:nvPr>
            <p:ph type="body" idx="1"/>
          </p:nvPr>
        </p:nvSpPr>
        <p:spPr/>
        <p:txBody>
          <a:bodyPr/>
          <a:lstStyle/>
          <a:p>
            <a:endParaRPr lang="el-GR"/>
          </a:p>
        </p:txBody>
      </p:sp>
      <p:pic>
        <p:nvPicPr>
          <p:cNvPr id="5" name="Picture 4">
            <a:extLst>
              <a:ext uri="{FF2B5EF4-FFF2-40B4-BE49-F238E27FC236}">
                <a16:creationId xmlns:a16="http://schemas.microsoft.com/office/drawing/2014/main" id="{4105B682-FA3D-1F26-4B39-F0647DC5E396}"/>
              </a:ext>
            </a:extLst>
          </p:cNvPr>
          <p:cNvPicPr>
            <a:picLocks noChangeAspect="1"/>
          </p:cNvPicPr>
          <p:nvPr/>
        </p:nvPicPr>
        <p:blipFill>
          <a:blip r:embed="rId2"/>
          <a:stretch>
            <a:fillRect/>
          </a:stretch>
        </p:blipFill>
        <p:spPr>
          <a:xfrm>
            <a:off x="1700212" y="1652587"/>
            <a:ext cx="5743575" cy="1838325"/>
          </a:xfrm>
          <a:prstGeom prst="rect">
            <a:avLst/>
          </a:prstGeom>
        </p:spPr>
      </p:pic>
      <p:pic>
        <p:nvPicPr>
          <p:cNvPr id="7" name="Picture 6">
            <a:extLst>
              <a:ext uri="{FF2B5EF4-FFF2-40B4-BE49-F238E27FC236}">
                <a16:creationId xmlns:a16="http://schemas.microsoft.com/office/drawing/2014/main" id="{03834D7A-E9E7-9128-CCAE-EE98CACE542F}"/>
              </a:ext>
            </a:extLst>
          </p:cNvPr>
          <p:cNvPicPr>
            <a:picLocks noChangeAspect="1"/>
          </p:cNvPicPr>
          <p:nvPr/>
        </p:nvPicPr>
        <p:blipFill>
          <a:blip r:embed="rId3"/>
          <a:stretch>
            <a:fillRect/>
          </a:stretch>
        </p:blipFill>
        <p:spPr>
          <a:xfrm>
            <a:off x="690562" y="390525"/>
            <a:ext cx="7762875" cy="4362450"/>
          </a:xfrm>
          <a:prstGeom prst="rect">
            <a:avLst/>
          </a:prstGeom>
        </p:spPr>
      </p:pic>
      <p:pic>
        <p:nvPicPr>
          <p:cNvPr id="9" name="Picture 8">
            <a:extLst>
              <a:ext uri="{FF2B5EF4-FFF2-40B4-BE49-F238E27FC236}">
                <a16:creationId xmlns:a16="http://schemas.microsoft.com/office/drawing/2014/main" id="{C8AC1016-9C3A-8461-066C-9503267ED920}"/>
              </a:ext>
            </a:extLst>
          </p:cNvPr>
          <p:cNvPicPr>
            <a:picLocks noChangeAspect="1"/>
          </p:cNvPicPr>
          <p:nvPr/>
        </p:nvPicPr>
        <p:blipFill>
          <a:blip r:embed="rId4"/>
          <a:stretch>
            <a:fillRect/>
          </a:stretch>
        </p:blipFill>
        <p:spPr>
          <a:xfrm>
            <a:off x="690562" y="390525"/>
            <a:ext cx="7762875" cy="4362450"/>
          </a:xfrm>
          <a:prstGeom prst="rect">
            <a:avLst/>
          </a:prstGeom>
        </p:spPr>
      </p:pic>
      <p:sp>
        <p:nvSpPr>
          <p:cNvPr id="10" name="Slide Number Placeholder 9">
            <a:extLst>
              <a:ext uri="{FF2B5EF4-FFF2-40B4-BE49-F238E27FC236}">
                <a16:creationId xmlns:a16="http://schemas.microsoft.com/office/drawing/2014/main" id="{A74D9061-FB6A-38D4-1EA4-656DD4DF44B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l" smtClean="0"/>
              <a:t>24</a:t>
            </a:fld>
            <a:endParaRPr lang="el"/>
          </a:p>
        </p:txBody>
      </p:sp>
    </p:spTree>
    <p:extLst>
      <p:ext uri="{BB962C8B-B14F-4D97-AF65-F5344CB8AC3E}">
        <p14:creationId xmlns:p14="http://schemas.microsoft.com/office/powerpoint/2010/main" val="1525134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3" presetClass="entr" presetSubtype="16"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p:cTn id="13" dur="500" fill="hold"/>
                                        <p:tgtEl>
                                          <p:spTgt spid="7"/>
                                        </p:tgtEl>
                                        <p:attrNameLst>
                                          <p:attrName>ppt_w</p:attrName>
                                        </p:attrNameLst>
                                      </p:cBhvr>
                                      <p:tavLst>
                                        <p:tav tm="0">
                                          <p:val>
                                            <p:fltVal val="0"/>
                                          </p:val>
                                        </p:tav>
                                        <p:tav tm="100000">
                                          <p:val>
                                            <p:strVal val="#ppt_w"/>
                                          </p:val>
                                        </p:tav>
                                      </p:tavLst>
                                    </p:anim>
                                    <p:anim calcmode="lin" valueType="num">
                                      <p:cBhvr>
                                        <p:cTn id="14" dur="500" fill="hold"/>
                                        <p:tgtEl>
                                          <p:spTgt spid="7"/>
                                        </p:tgtEl>
                                        <p:attrNameLst>
                                          <p:attrName>ppt_h</p:attrName>
                                        </p:attrNameLst>
                                      </p:cBhvr>
                                      <p:tavLst>
                                        <p:tav tm="0">
                                          <p:val>
                                            <p:fltVal val="0"/>
                                          </p:val>
                                        </p:tav>
                                        <p:tav tm="100000">
                                          <p:val>
                                            <p:strVal val="#ppt_h"/>
                                          </p:val>
                                        </p:tav>
                                      </p:tavLst>
                                    </p:anim>
                                    <p:animEffect transition="in" filter="fade">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nodeType="clickEffect">
                                  <p:stCondLst>
                                    <p:cond delay="0"/>
                                  </p:stCondLst>
                                  <p:childTnLst>
                                    <p:animEffect transition="out" filter="fade">
                                      <p:cBhvr>
                                        <p:cTn id="19" dur="500"/>
                                        <p:tgtEl>
                                          <p:spTgt spid="5"/>
                                        </p:tgtEl>
                                      </p:cBhvr>
                                    </p:animEffect>
                                    <p:set>
                                      <p:cBhvr>
                                        <p:cTn id="20" dur="1" fill="hold">
                                          <p:stCondLst>
                                            <p:cond delay="499"/>
                                          </p:stCondLst>
                                        </p:cTn>
                                        <p:tgtEl>
                                          <p:spTgt spid="5"/>
                                        </p:tgtEl>
                                        <p:attrNameLst>
                                          <p:attrName>style.visibility</p:attrName>
                                        </p:attrNameLst>
                                      </p:cBhvr>
                                      <p:to>
                                        <p:strVal val="hidden"/>
                                      </p:to>
                                    </p:set>
                                  </p:childTnLst>
                                </p:cTn>
                              </p:par>
                              <p:par>
                                <p:cTn id="21" presetID="10" presetClass="exit" presetSubtype="0" fill="hold" nodeType="withEffect">
                                  <p:stCondLst>
                                    <p:cond delay="0"/>
                                  </p:stCondLst>
                                  <p:childTnLst>
                                    <p:animEffect transition="out" filter="fade">
                                      <p:cBhvr>
                                        <p:cTn id="22" dur="500"/>
                                        <p:tgtEl>
                                          <p:spTgt spid="7"/>
                                        </p:tgtEl>
                                      </p:cBhvr>
                                    </p:animEffect>
                                    <p:set>
                                      <p:cBhvr>
                                        <p:cTn id="23" dur="1" fill="hold">
                                          <p:stCondLst>
                                            <p:cond delay="499"/>
                                          </p:stCondLst>
                                        </p:cTn>
                                        <p:tgtEl>
                                          <p:spTgt spid="7"/>
                                        </p:tgtEl>
                                        <p:attrNameLst>
                                          <p:attrName>style.visibility</p:attrName>
                                        </p:attrNameLst>
                                      </p:cBhvr>
                                      <p:to>
                                        <p:strVal val="hidden"/>
                                      </p:to>
                                    </p:set>
                                  </p:childTnLst>
                                </p:cTn>
                              </p:par>
                              <p:par>
                                <p:cTn id="24" presetID="10" presetClass="entr" presetSubtype="0" fill="hold"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3640B8-8A2E-B200-F6CB-AFC4DBAF8F83}"/>
              </a:ext>
            </a:extLst>
          </p:cNvPr>
          <p:cNvSpPr>
            <a:spLocks noGrp="1"/>
          </p:cNvSpPr>
          <p:nvPr>
            <p:ph type="title"/>
          </p:nvPr>
        </p:nvSpPr>
        <p:spPr/>
        <p:txBody>
          <a:bodyPr/>
          <a:lstStyle/>
          <a:p>
            <a:r>
              <a:rPr lang="en-US" dirty="0" err="1"/>
              <a:t>Hoverable</a:t>
            </a:r>
            <a:r>
              <a:rPr lang="en-US" dirty="0"/>
              <a:t> Text in front of Rooms</a:t>
            </a:r>
            <a:endParaRPr lang="el-GR" dirty="0"/>
          </a:p>
        </p:txBody>
      </p:sp>
      <p:sp>
        <p:nvSpPr>
          <p:cNvPr id="3" name="Text Placeholder 2">
            <a:extLst>
              <a:ext uri="{FF2B5EF4-FFF2-40B4-BE49-F238E27FC236}">
                <a16:creationId xmlns:a16="http://schemas.microsoft.com/office/drawing/2014/main" id="{9AF67184-9E75-EAA9-9A18-F82108EAC169}"/>
              </a:ext>
            </a:extLst>
          </p:cNvPr>
          <p:cNvSpPr>
            <a:spLocks noGrp="1"/>
          </p:cNvSpPr>
          <p:nvPr>
            <p:ph type="body" idx="1"/>
          </p:nvPr>
        </p:nvSpPr>
        <p:spPr/>
        <p:txBody>
          <a:bodyPr/>
          <a:lstStyle/>
          <a:p>
            <a:endParaRPr lang="el-GR"/>
          </a:p>
        </p:txBody>
      </p:sp>
      <p:pic>
        <p:nvPicPr>
          <p:cNvPr id="5" name="Picture 4">
            <a:extLst>
              <a:ext uri="{FF2B5EF4-FFF2-40B4-BE49-F238E27FC236}">
                <a16:creationId xmlns:a16="http://schemas.microsoft.com/office/drawing/2014/main" id="{2E9A9DB0-42AD-A5EE-52EB-1507284ED480}"/>
              </a:ext>
            </a:extLst>
          </p:cNvPr>
          <p:cNvPicPr>
            <a:picLocks noChangeAspect="1"/>
          </p:cNvPicPr>
          <p:nvPr/>
        </p:nvPicPr>
        <p:blipFill>
          <a:blip r:embed="rId2"/>
          <a:stretch>
            <a:fillRect/>
          </a:stretch>
        </p:blipFill>
        <p:spPr>
          <a:xfrm>
            <a:off x="150019" y="1422124"/>
            <a:ext cx="8908256" cy="2911200"/>
          </a:xfrm>
          <a:prstGeom prst="rect">
            <a:avLst/>
          </a:prstGeom>
        </p:spPr>
      </p:pic>
      <p:sp>
        <p:nvSpPr>
          <p:cNvPr id="6" name="Slide Number Placeholder 5">
            <a:extLst>
              <a:ext uri="{FF2B5EF4-FFF2-40B4-BE49-F238E27FC236}">
                <a16:creationId xmlns:a16="http://schemas.microsoft.com/office/drawing/2014/main" id="{3FEAD5D9-8AA8-EE33-9B36-134C2A5A523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l" smtClean="0"/>
              <a:t>25</a:t>
            </a:fld>
            <a:endParaRPr lang="el"/>
          </a:p>
        </p:txBody>
      </p:sp>
    </p:spTree>
    <p:extLst>
      <p:ext uri="{BB962C8B-B14F-4D97-AF65-F5344CB8AC3E}">
        <p14:creationId xmlns:p14="http://schemas.microsoft.com/office/powerpoint/2010/main" val="1199846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57D4AD-0FD0-ABD0-6FE6-D1EEA1A62A5C}"/>
              </a:ext>
            </a:extLst>
          </p:cNvPr>
          <p:cNvSpPr>
            <a:spLocks noGrp="1"/>
          </p:cNvSpPr>
          <p:nvPr>
            <p:ph type="title"/>
          </p:nvPr>
        </p:nvSpPr>
        <p:spPr/>
        <p:txBody>
          <a:bodyPr/>
          <a:lstStyle/>
          <a:p>
            <a:r>
              <a:rPr lang="en-US" dirty="0"/>
              <a:t>Player Movement &amp; Sound Settings</a:t>
            </a:r>
            <a:endParaRPr lang="el-GR" dirty="0"/>
          </a:p>
        </p:txBody>
      </p:sp>
      <p:sp>
        <p:nvSpPr>
          <p:cNvPr id="3" name="Text Placeholder 2">
            <a:extLst>
              <a:ext uri="{FF2B5EF4-FFF2-40B4-BE49-F238E27FC236}">
                <a16:creationId xmlns:a16="http://schemas.microsoft.com/office/drawing/2014/main" id="{27CF7C70-C898-E01D-18AC-8DD1671221AF}"/>
              </a:ext>
            </a:extLst>
          </p:cNvPr>
          <p:cNvSpPr>
            <a:spLocks noGrp="1"/>
          </p:cNvSpPr>
          <p:nvPr>
            <p:ph type="body" idx="1"/>
          </p:nvPr>
        </p:nvSpPr>
        <p:spPr/>
        <p:txBody>
          <a:bodyPr/>
          <a:lstStyle/>
          <a:p>
            <a:endParaRPr lang="el-GR"/>
          </a:p>
        </p:txBody>
      </p:sp>
      <p:pic>
        <p:nvPicPr>
          <p:cNvPr id="5" name="Picture 4">
            <a:extLst>
              <a:ext uri="{FF2B5EF4-FFF2-40B4-BE49-F238E27FC236}">
                <a16:creationId xmlns:a16="http://schemas.microsoft.com/office/drawing/2014/main" id="{DB343661-90F6-53A8-9281-D279E09052EB}"/>
              </a:ext>
            </a:extLst>
          </p:cNvPr>
          <p:cNvPicPr>
            <a:picLocks noChangeAspect="1"/>
          </p:cNvPicPr>
          <p:nvPr/>
        </p:nvPicPr>
        <p:blipFill>
          <a:blip r:embed="rId2"/>
          <a:stretch>
            <a:fillRect/>
          </a:stretch>
        </p:blipFill>
        <p:spPr>
          <a:xfrm>
            <a:off x="2236778" y="2571750"/>
            <a:ext cx="4523681" cy="852487"/>
          </a:xfrm>
          <a:prstGeom prst="rect">
            <a:avLst/>
          </a:prstGeom>
        </p:spPr>
      </p:pic>
      <p:pic>
        <p:nvPicPr>
          <p:cNvPr id="7" name="Picture 6">
            <a:extLst>
              <a:ext uri="{FF2B5EF4-FFF2-40B4-BE49-F238E27FC236}">
                <a16:creationId xmlns:a16="http://schemas.microsoft.com/office/drawing/2014/main" id="{E8220B47-B7CA-8144-CC1A-B221745532C6}"/>
              </a:ext>
            </a:extLst>
          </p:cNvPr>
          <p:cNvPicPr>
            <a:picLocks noChangeAspect="1"/>
          </p:cNvPicPr>
          <p:nvPr/>
        </p:nvPicPr>
        <p:blipFill>
          <a:blip r:embed="rId3"/>
          <a:stretch>
            <a:fillRect/>
          </a:stretch>
        </p:blipFill>
        <p:spPr>
          <a:xfrm>
            <a:off x="2236779" y="1567549"/>
            <a:ext cx="4523681" cy="852487"/>
          </a:xfrm>
          <a:prstGeom prst="rect">
            <a:avLst/>
          </a:prstGeom>
        </p:spPr>
      </p:pic>
      <p:pic>
        <p:nvPicPr>
          <p:cNvPr id="9" name="Picture 8">
            <a:extLst>
              <a:ext uri="{FF2B5EF4-FFF2-40B4-BE49-F238E27FC236}">
                <a16:creationId xmlns:a16="http://schemas.microsoft.com/office/drawing/2014/main" id="{BFC53C25-95B3-98BC-DCA9-9F9DBED83455}"/>
              </a:ext>
            </a:extLst>
          </p:cNvPr>
          <p:cNvPicPr>
            <a:picLocks noChangeAspect="1"/>
          </p:cNvPicPr>
          <p:nvPr/>
        </p:nvPicPr>
        <p:blipFill>
          <a:blip r:embed="rId4"/>
          <a:stretch>
            <a:fillRect/>
          </a:stretch>
        </p:blipFill>
        <p:spPr>
          <a:xfrm>
            <a:off x="2972019" y="2499972"/>
            <a:ext cx="3053200" cy="946062"/>
          </a:xfrm>
          <a:prstGeom prst="rect">
            <a:avLst/>
          </a:prstGeom>
        </p:spPr>
      </p:pic>
      <p:sp>
        <p:nvSpPr>
          <p:cNvPr id="10" name="Slide Number Placeholder 9">
            <a:extLst>
              <a:ext uri="{FF2B5EF4-FFF2-40B4-BE49-F238E27FC236}">
                <a16:creationId xmlns:a16="http://schemas.microsoft.com/office/drawing/2014/main" id="{32AE77CD-0FFC-8C8C-29F9-65E14856A23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l" smtClean="0"/>
              <a:t>26</a:t>
            </a:fld>
            <a:endParaRPr lang="el"/>
          </a:p>
        </p:txBody>
      </p:sp>
    </p:spTree>
    <p:extLst>
      <p:ext uri="{BB962C8B-B14F-4D97-AF65-F5344CB8AC3E}">
        <p14:creationId xmlns:p14="http://schemas.microsoft.com/office/powerpoint/2010/main" val="423655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1+#ppt_w/2"/>
                                          </p:val>
                                        </p:tav>
                                        <p:tav tm="100000">
                                          <p:val>
                                            <p:strVal val="#ppt_x"/>
                                          </p:val>
                                        </p:tav>
                                      </p:tavLst>
                                    </p:anim>
                                    <p:anim calcmode="lin" valueType="num">
                                      <p:cBhvr additive="base">
                                        <p:cTn id="14"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xit" presetSubtype="8" fill="hold" nodeType="clickEffect">
                                  <p:stCondLst>
                                    <p:cond delay="0"/>
                                  </p:stCondLst>
                                  <p:childTnLst>
                                    <p:anim calcmode="lin" valueType="num">
                                      <p:cBhvr additive="base">
                                        <p:cTn id="18" dur="500"/>
                                        <p:tgtEl>
                                          <p:spTgt spid="5"/>
                                        </p:tgtEl>
                                        <p:attrNameLst>
                                          <p:attrName>ppt_x</p:attrName>
                                        </p:attrNameLst>
                                      </p:cBhvr>
                                      <p:tavLst>
                                        <p:tav tm="0">
                                          <p:val>
                                            <p:strVal val="ppt_x"/>
                                          </p:val>
                                        </p:tav>
                                        <p:tav tm="100000">
                                          <p:val>
                                            <p:strVal val="0-ppt_w/2"/>
                                          </p:val>
                                        </p:tav>
                                      </p:tavLst>
                                    </p:anim>
                                    <p:anim calcmode="lin" valueType="num">
                                      <p:cBhvr additive="base">
                                        <p:cTn id="19" dur="500"/>
                                        <p:tgtEl>
                                          <p:spTgt spid="5"/>
                                        </p:tgtEl>
                                        <p:attrNameLst>
                                          <p:attrName>ppt_y</p:attrName>
                                        </p:attrNameLst>
                                      </p:cBhvr>
                                      <p:tavLst>
                                        <p:tav tm="0">
                                          <p:val>
                                            <p:strVal val="ppt_y"/>
                                          </p:val>
                                        </p:tav>
                                        <p:tav tm="100000">
                                          <p:val>
                                            <p:strVal val="ppt_y"/>
                                          </p:val>
                                        </p:tav>
                                      </p:tavLst>
                                    </p:anim>
                                    <p:set>
                                      <p:cBhvr>
                                        <p:cTn id="20" dur="1" fill="hold">
                                          <p:stCondLst>
                                            <p:cond delay="499"/>
                                          </p:stCondLst>
                                        </p:cTn>
                                        <p:tgtEl>
                                          <p:spTgt spid="5"/>
                                        </p:tgtEl>
                                        <p:attrNameLst>
                                          <p:attrName>style.visibility</p:attrName>
                                        </p:attrNameLst>
                                      </p:cBhvr>
                                      <p:to>
                                        <p:strVal val="hidden"/>
                                      </p:to>
                                    </p:set>
                                  </p:childTnLst>
                                </p:cTn>
                              </p:par>
                              <p:par>
                                <p:cTn id="21" presetID="2" presetClass="entr" presetSubtype="2" fill="hold" nodeType="with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additive="base">
                                        <p:cTn id="23" dur="500" fill="hold"/>
                                        <p:tgtEl>
                                          <p:spTgt spid="9"/>
                                        </p:tgtEl>
                                        <p:attrNameLst>
                                          <p:attrName>ppt_x</p:attrName>
                                        </p:attrNameLst>
                                      </p:cBhvr>
                                      <p:tavLst>
                                        <p:tav tm="0">
                                          <p:val>
                                            <p:strVal val="1+#ppt_w/2"/>
                                          </p:val>
                                        </p:tav>
                                        <p:tav tm="100000">
                                          <p:val>
                                            <p:strVal val="#ppt_x"/>
                                          </p:val>
                                        </p:tav>
                                      </p:tavLst>
                                    </p:anim>
                                    <p:anim calcmode="lin" valueType="num">
                                      <p:cBhvr additive="base">
                                        <p:cTn id="24"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8AC844-FC48-A682-A988-D14DF4A4EA19}"/>
              </a:ext>
            </a:extLst>
          </p:cNvPr>
          <p:cNvSpPr>
            <a:spLocks noGrp="1"/>
          </p:cNvSpPr>
          <p:nvPr>
            <p:ph type="title"/>
          </p:nvPr>
        </p:nvSpPr>
        <p:spPr/>
        <p:txBody>
          <a:bodyPr/>
          <a:lstStyle/>
          <a:p>
            <a:r>
              <a:rPr lang="en-US" dirty="0"/>
              <a:t>Menu Navigation &amp; Button Appearance</a:t>
            </a:r>
            <a:endParaRPr lang="el-GR" dirty="0"/>
          </a:p>
        </p:txBody>
      </p:sp>
      <p:sp>
        <p:nvSpPr>
          <p:cNvPr id="3" name="Text Placeholder 2">
            <a:extLst>
              <a:ext uri="{FF2B5EF4-FFF2-40B4-BE49-F238E27FC236}">
                <a16:creationId xmlns:a16="http://schemas.microsoft.com/office/drawing/2014/main" id="{1158A62D-367C-C024-5D41-B2AA3CFD16E5}"/>
              </a:ext>
            </a:extLst>
          </p:cNvPr>
          <p:cNvSpPr>
            <a:spLocks noGrp="1"/>
          </p:cNvSpPr>
          <p:nvPr>
            <p:ph type="body" idx="1"/>
          </p:nvPr>
        </p:nvSpPr>
        <p:spPr/>
        <p:txBody>
          <a:bodyPr/>
          <a:lstStyle/>
          <a:p>
            <a:endParaRPr lang="el-GR" dirty="0"/>
          </a:p>
        </p:txBody>
      </p:sp>
      <p:pic>
        <p:nvPicPr>
          <p:cNvPr id="7" name="Picture 6">
            <a:extLst>
              <a:ext uri="{FF2B5EF4-FFF2-40B4-BE49-F238E27FC236}">
                <a16:creationId xmlns:a16="http://schemas.microsoft.com/office/drawing/2014/main" id="{811027ED-3A87-F856-ECA1-F33C8B9EED0C}"/>
              </a:ext>
            </a:extLst>
          </p:cNvPr>
          <p:cNvPicPr>
            <a:picLocks noChangeAspect="1"/>
          </p:cNvPicPr>
          <p:nvPr/>
        </p:nvPicPr>
        <p:blipFill>
          <a:blip r:embed="rId2"/>
          <a:stretch>
            <a:fillRect/>
          </a:stretch>
        </p:blipFill>
        <p:spPr>
          <a:xfrm>
            <a:off x="2134442" y="1946826"/>
            <a:ext cx="4875115" cy="1076324"/>
          </a:xfrm>
          <a:prstGeom prst="rect">
            <a:avLst/>
          </a:prstGeom>
        </p:spPr>
      </p:pic>
      <p:pic>
        <p:nvPicPr>
          <p:cNvPr id="9" name="Picture 8">
            <a:extLst>
              <a:ext uri="{FF2B5EF4-FFF2-40B4-BE49-F238E27FC236}">
                <a16:creationId xmlns:a16="http://schemas.microsoft.com/office/drawing/2014/main" id="{11FB9DAC-C2DF-5021-CED3-7FD5B773DCA1}"/>
              </a:ext>
            </a:extLst>
          </p:cNvPr>
          <p:cNvPicPr>
            <a:picLocks noChangeAspect="1"/>
          </p:cNvPicPr>
          <p:nvPr/>
        </p:nvPicPr>
        <p:blipFill>
          <a:blip r:embed="rId3"/>
          <a:stretch>
            <a:fillRect/>
          </a:stretch>
        </p:blipFill>
        <p:spPr>
          <a:xfrm>
            <a:off x="2134442" y="1307850"/>
            <a:ext cx="4698712" cy="3186113"/>
          </a:xfrm>
          <a:prstGeom prst="rect">
            <a:avLst/>
          </a:prstGeom>
        </p:spPr>
      </p:pic>
      <p:pic>
        <p:nvPicPr>
          <p:cNvPr id="11" name="Picture 10">
            <a:extLst>
              <a:ext uri="{FF2B5EF4-FFF2-40B4-BE49-F238E27FC236}">
                <a16:creationId xmlns:a16="http://schemas.microsoft.com/office/drawing/2014/main" id="{D7EB9811-0B30-9A44-BA66-23AFF57690F3}"/>
              </a:ext>
            </a:extLst>
          </p:cNvPr>
          <p:cNvPicPr>
            <a:picLocks noChangeAspect="1"/>
          </p:cNvPicPr>
          <p:nvPr/>
        </p:nvPicPr>
        <p:blipFill>
          <a:blip r:embed="rId4"/>
          <a:stretch>
            <a:fillRect/>
          </a:stretch>
        </p:blipFill>
        <p:spPr>
          <a:xfrm>
            <a:off x="1014412" y="557212"/>
            <a:ext cx="7115175" cy="4029075"/>
          </a:xfrm>
          <a:prstGeom prst="rect">
            <a:avLst/>
          </a:prstGeom>
        </p:spPr>
      </p:pic>
      <p:sp>
        <p:nvSpPr>
          <p:cNvPr id="12" name="Slide Number Placeholder 11">
            <a:extLst>
              <a:ext uri="{FF2B5EF4-FFF2-40B4-BE49-F238E27FC236}">
                <a16:creationId xmlns:a16="http://schemas.microsoft.com/office/drawing/2014/main" id="{2B193D88-6C59-EB25-5A6D-0F1585FCFD5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l" smtClean="0"/>
              <a:t>27</a:t>
            </a:fld>
            <a:endParaRPr lang="el"/>
          </a:p>
        </p:txBody>
      </p:sp>
    </p:spTree>
    <p:extLst>
      <p:ext uri="{BB962C8B-B14F-4D97-AF65-F5344CB8AC3E}">
        <p14:creationId xmlns:p14="http://schemas.microsoft.com/office/powerpoint/2010/main" val="4143655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1" fill="hold" nodeType="clickEffect">
                                  <p:stCondLst>
                                    <p:cond delay="0"/>
                                  </p:stCondLst>
                                  <p:childTnLst>
                                    <p:anim calcmode="lin" valueType="num">
                                      <p:cBhvr additive="base">
                                        <p:cTn id="6" dur="500"/>
                                        <p:tgtEl>
                                          <p:spTgt spid="7"/>
                                        </p:tgtEl>
                                        <p:attrNameLst>
                                          <p:attrName>ppt_x</p:attrName>
                                        </p:attrNameLst>
                                      </p:cBhvr>
                                      <p:tavLst>
                                        <p:tav tm="0">
                                          <p:val>
                                            <p:strVal val="ppt_x"/>
                                          </p:val>
                                        </p:tav>
                                        <p:tav tm="100000">
                                          <p:val>
                                            <p:strVal val="ppt_x"/>
                                          </p:val>
                                        </p:tav>
                                      </p:tavLst>
                                    </p:anim>
                                    <p:anim calcmode="lin" valueType="num">
                                      <p:cBhvr additive="base">
                                        <p:cTn id="7" dur="500"/>
                                        <p:tgtEl>
                                          <p:spTgt spid="7"/>
                                        </p:tgtEl>
                                        <p:attrNameLst>
                                          <p:attrName>ppt_y</p:attrName>
                                        </p:attrNameLst>
                                      </p:cBhvr>
                                      <p:tavLst>
                                        <p:tav tm="0">
                                          <p:val>
                                            <p:strVal val="ppt_y"/>
                                          </p:val>
                                        </p:tav>
                                        <p:tav tm="100000">
                                          <p:val>
                                            <p:strVal val="0-ppt_h/2"/>
                                          </p:val>
                                        </p:tav>
                                      </p:tavLst>
                                    </p:anim>
                                    <p:set>
                                      <p:cBhvr>
                                        <p:cTn id="8" dur="1" fill="hold">
                                          <p:stCondLst>
                                            <p:cond delay="499"/>
                                          </p:stCondLst>
                                        </p:cTn>
                                        <p:tgtEl>
                                          <p:spTgt spid="7"/>
                                        </p:tgtEl>
                                        <p:attrNameLst>
                                          <p:attrName>style.visibility</p:attrName>
                                        </p:attrNameLst>
                                      </p:cBhvr>
                                      <p:to>
                                        <p:strVal val="hidden"/>
                                      </p:to>
                                    </p:set>
                                  </p:childTnLst>
                                </p:cTn>
                              </p:par>
                              <p:par>
                                <p:cTn id="9" presetID="2" presetClass="entr" presetSubtype="4" fill="hold"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xit" presetSubtype="8" fill="hold" nodeType="clickEffect">
                                  <p:stCondLst>
                                    <p:cond delay="0"/>
                                  </p:stCondLst>
                                  <p:childTnLst>
                                    <p:anim calcmode="lin" valueType="num">
                                      <p:cBhvr additive="base">
                                        <p:cTn id="16" dur="500"/>
                                        <p:tgtEl>
                                          <p:spTgt spid="9"/>
                                        </p:tgtEl>
                                        <p:attrNameLst>
                                          <p:attrName>ppt_x</p:attrName>
                                        </p:attrNameLst>
                                      </p:cBhvr>
                                      <p:tavLst>
                                        <p:tav tm="0">
                                          <p:val>
                                            <p:strVal val="ppt_x"/>
                                          </p:val>
                                        </p:tav>
                                        <p:tav tm="100000">
                                          <p:val>
                                            <p:strVal val="0-ppt_w/2"/>
                                          </p:val>
                                        </p:tav>
                                      </p:tavLst>
                                    </p:anim>
                                    <p:anim calcmode="lin" valueType="num">
                                      <p:cBhvr additive="base">
                                        <p:cTn id="17" dur="500"/>
                                        <p:tgtEl>
                                          <p:spTgt spid="9"/>
                                        </p:tgtEl>
                                        <p:attrNameLst>
                                          <p:attrName>ppt_y</p:attrName>
                                        </p:attrNameLst>
                                      </p:cBhvr>
                                      <p:tavLst>
                                        <p:tav tm="0">
                                          <p:val>
                                            <p:strVal val="ppt_y"/>
                                          </p:val>
                                        </p:tav>
                                        <p:tav tm="100000">
                                          <p:val>
                                            <p:strVal val="ppt_y"/>
                                          </p:val>
                                        </p:tav>
                                      </p:tavLst>
                                    </p:anim>
                                    <p:set>
                                      <p:cBhvr>
                                        <p:cTn id="18" dur="1" fill="hold">
                                          <p:stCondLst>
                                            <p:cond delay="499"/>
                                          </p:stCondLst>
                                        </p:cTn>
                                        <p:tgtEl>
                                          <p:spTgt spid="9"/>
                                        </p:tgtEl>
                                        <p:attrNameLst>
                                          <p:attrName>style.visibility</p:attrName>
                                        </p:attrNameLst>
                                      </p:cBhvr>
                                      <p:to>
                                        <p:strVal val="hidden"/>
                                      </p:to>
                                    </p:set>
                                  </p:childTnLst>
                                </p:cTn>
                              </p:par>
                              <p:par>
                                <p:cTn id="19" presetID="2" presetClass="entr" presetSubtype="2"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anim calcmode="lin" valueType="num">
                                      <p:cBhvr additive="base">
                                        <p:cTn id="21" dur="500" fill="hold"/>
                                        <p:tgtEl>
                                          <p:spTgt spid="11"/>
                                        </p:tgtEl>
                                        <p:attrNameLst>
                                          <p:attrName>ppt_x</p:attrName>
                                        </p:attrNameLst>
                                      </p:cBhvr>
                                      <p:tavLst>
                                        <p:tav tm="0">
                                          <p:val>
                                            <p:strVal val="1+#ppt_w/2"/>
                                          </p:val>
                                        </p:tav>
                                        <p:tav tm="100000">
                                          <p:val>
                                            <p:strVal val="#ppt_x"/>
                                          </p:val>
                                        </p:tav>
                                      </p:tavLst>
                                    </p:anim>
                                    <p:anim calcmode="lin" valueType="num">
                                      <p:cBhvr additive="base">
                                        <p:cTn id="22"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7DF129-AB1A-43A1-4080-7376CC8A0303}"/>
              </a:ext>
            </a:extLst>
          </p:cNvPr>
          <p:cNvSpPr>
            <a:spLocks noGrp="1"/>
          </p:cNvSpPr>
          <p:nvPr>
            <p:ph type="title"/>
          </p:nvPr>
        </p:nvSpPr>
        <p:spPr/>
        <p:txBody>
          <a:bodyPr/>
          <a:lstStyle/>
          <a:p>
            <a:r>
              <a:rPr lang="en-US" dirty="0"/>
              <a:t>Language Change</a:t>
            </a:r>
            <a:endParaRPr lang="el-GR" dirty="0"/>
          </a:p>
        </p:txBody>
      </p:sp>
      <p:sp>
        <p:nvSpPr>
          <p:cNvPr id="3" name="Text Placeholder 2">
            <a:extLst>
              <a:ext uri="{FF2B5EF4-FFF2-40B4-BE49-F238E27FC236}">
                <a16:creationId xmlns:a16="http://schemas.microsoft.com/office/drawing/2014/main" id="{DF5A7ACD-CDA7-C74F-151C-9CE090B33D60}"/>
              </a:ext>
            </a:extLst>
          </p:cNvPr>
          <p:cNvSpPr>
            <a:spLocks noGrp="1"/>
          </p:cNvSpPr>
          <p:nvPr>
            <p:ph type="body" idx="1"/>
          </p:nvPr>
        </p:nvSpPr>
        <p:spPr>
          <a:xfrm>
            <a:off x="1297500" y="1307850"/>
            <a:ext cx="7038900" cy="2911200"/>
          </a:xfrm>
        </p:spPr>
        <p:txBody>
          <a:bodyPr/>
          <a:lstStyle/>
          <a:p>
            <a:r>
              <a:rPr lang="en-US" dirty="0"/>
              <a:t>User can change the language of all provided information to either Greek or English</a:t>
            </a:r>
          </a:p>
          <a:p>
            <a:r>
              <a:rPr lang="en-US" dirty="0"/>
              <a:t>The change can be done both at start and thought the usage of the program.</a:t>
            </a:r>
            <a:endParaRPr lang="el-GR" dirty="0"/>
          </a:p>
        </p:txBody>
      </p:sp>
      <p:pic>
        <p:nvPicPr>
          <p:cNvPr id="5" name="Picture 4">
            <a:extLst>
              <a:ext uri="{FF2B5EF4-FFF2-40B4-BE49-F238E27FC236}">
                <a16:creationId xmlns:a16="http://schemas.microsoft.com/office/drawing/2014/main" id="{1B5331DB-C354-C23A-9AA9-FD135FDF0D75}"/>
              </a:ext>
            </a:extLst>
          </p:cNvPr>
          <p:cNvPicPr>
            <a:picLocks noChangeAspect="1"/>
          </p:cNvPicPr>
          <p:nvPr/>
        </p:nvPicPr>
        <p:blipFill>
          <a:blip r:embed="rId2"/>
          <a:stretch>
            <a:fillRect/>
          </a:stretch>
        </p:blipFill>
        <p:spPr>
          <a:xfrm>
            <a:off x="1766887" y="2571750"/>
            <a:ext cx="4953000" cy="1428750"/>
          </a:xfrm>
          <a:prstGeom prst="rect">
            <a:avLst/>
          </a:prstGeom>
        </p:spPr>
      </p:pic>
      <p:pic>
        <p:nvPicPr>
          <p:cNvPr id="7" name="Picture 6">
            <a:extLst>
              <a:ext uri="{FF2B5EF4-FFF2-40B4-BE49-F238E27FC236}">
                <a16:creationId xmlns:a16="http://schemas.microsoft.com/office/drawing/2014/main" id="{6CD0AFCA-CC91-EA69-56C5-164CBF4A2195}"/>
              </a:ext>
            </a:extLst>
          </p:cNvPr>
          <p:cNvPicPr>
            <a:picLocks noChangeAspect="1"/>
          </p:cNvPicPr>
          <p:nvPr/>
        </p:nvPicPr>
        <p:blipFill>
          <a:blip r:embed="rId3"/>
          <a:stretch>
            <a:fillRect/>
          </a:stretch>
        </p:blipFill>
        <p:spPr>
          <a:xfrm>
            <a:off x="990600" y="2314575"/>
            <a:ext cx="7162800" cy="1685925"/>
          </a:xfrm>
          <a:prstGeom prst="rect">
            <a:avLst/>
          </a:prstGeom>
        </p:spPr>
      </p:pic>
      <p:sp>
        <p:nvSpPr>
          <p:cNvPr id="8" name="Slide Number Placeholder 7">
            <a:extLst>
              <a:ext uri="{FF2B5EF4-FFF2-40B4-BE49-F238E27FC236}">
                <a16:creationId xmlns:a16="http://schemas.microsoft.com/office/drawing/2014/main" id="{563D15EC-B78F-2E86-D8DC-BD0ADB536EB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l" smtClean="0"/>
              <a:t>28</a:t>
            </a:fld>
            <a:endParaRPr lang="el"/>
          </a:p>
        </p:txBody>
      </p:sp>
    </p:spTree>
    <p:extLst>
      <p:ext uri="{BB962C8B-B14F-4D97-AF65-F5344CB8AC3E}">
        <p14:creationId xmlns:p14="http://schemas.microsoft.com/office/powerpoint/2010/main" val="38180692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xit" presetSubtype="8" fill="hold" nodeType="clickEffect">
                                  <p:stCondLst>
                                    <p:cond delay="0"/>
                                  </p:stCondLst>
                                  <p:childTnLst>
                                    <p:anim calcmode="lin" valueType="num">
                                      <p:cBhvr additive="base">
                                        <p:cTn id="11" dur="500"/>
                                        <p:tgtEl>
                                          <p:spTgt spid="5"/>
                                        </p:tgtEl>
                                        <p:attrNameLst>
                                          <p:attrName>ppt_x</p:attrName>
                                        </p:attrNameLst>
                                      </p:cBhvr>
                                      <p:tavLst>
                                        <p:tav tm="0">
                                          <p:val>
                                            <p:strVal val="ppt_x"/>
                                          </p:val>
                                        </p:tav>
                                        <p:tav tm="100000">
                                          <p:val>
                                            <p:strVal val="0-ppt_w/2"/>
                                          </p:val>
                                        </p:tav>
                                      </p:tavLst>
                                    </p:anim>
                                    <p:anim calcmode="lin" valueType="num">
                                      <p:cBhvr additive="base">
                                        <p:cTn id="12" dur="500"/>
                                        <p:tgtEl>
                                          <p:spTgt spid="5"/>
                                        </p:tgtEl>
                                        <p:attrNameLst>
                                          <p:attrName>ppt_y</p:attrName>
                                        </p:attrNameLst>
                                      </p:cBhvr>
                                      <p:tavLst>
                                        <p:tav tm="0">
                                          <p:val>
                                            <p:strVal val="ppt_y"/>
                                          </p:val>
                                        </p:tav>
                                        <p:tav tm="100000">
                                          <p:val>
                                            <p:strVal val="ppt_y"/>
                                          </p:val>
                                        </p:tav>
                                      </p:tavLst>
                                    </p:anim>
                                    <p:set>
                                      <p:cBhvr>
                                        <p:cTn id="13" dur="1" fill="hold">
                                          <p:stCondLst>
                                            <p:cond delay="499"/>
                                          </p:stCondLst>
                                        </p:cTn>
                                        <p:tgtEl>
                                          <p:spTgt spid="5"/>
                                        </p:tgtEl>
                                        <p:attrNameLst>
                                          <p:attrName>style.visibility</p:attrName>
                                        </p:attrNameLst>
                                      </p:cBhvr>
                                      <p:to>
                                        <p:strVal val="hidden"/>
                                      </p:to>
                                    </p:set>
                                  </p:childTnLst>
                                </p:cTn>
                              </p:par>
                              <p:par>
                                <p:cTn id="14" presetID="2" presetClass="entr" presetSubtype="2"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 calcmode="lin" valueType="num">
                                      <p:cBhvr additive="base">
                                        <p:cTn id="16" dur="500" fill="hold"/>
                                        <p:tgtEl>
                                          <p:spTgt spid="7"/>
                                        </p:tgtEl>
                                        <p:attrNameLst>
                                          <p:attrName>ppt_x</p:attrName>
                                        </p:attrNameLst>
                                      </p:cBhvr>
                                      <p:tavLst>
                                        <p:tav tm="0">
                                          <p:val>
                                            <p:strVal val="1+#ppt_w/2"/>
                                          </p:val>
                                        </p:tav>
                                        <p:tav tm="100000">
                                          <p:val>
                                            <p:strVal val="#ppt_x"/>
                                          </p:val>
                                        </p:tav>
                                      </p:tavLst>
                                    </p:anim>
                                    <p:anim calcmode="lin" valueType="num">
                                      <p:cBhvr additive="base">
                                        <p:cTn id="17"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421DF5-41DD-90CC-A7C1-BFF5DAF006DD}"/>
              </a:ext>
            </a:extLst>
          </p:cNvPr>
          <p:cNvSpPr>
            <a:spLocks noGrp="1"/>
          </p:cNvSpPr>
          <p:nvPr>
            <p:ph type="title"/>
          </p:nvPr>
        </p:nvSpPr>
        <p:spPr/>
        <p:txBody>
          <a:bodyPr/>
          <a:lstStyle/>
          <a:p>
            <a:r>
              <a:rPr lang="en-US" dirty="0"/>
              <a:t>HELP Panel</a:t>
            </a:r>
            <a:endParaRPr lang="el-GR" dirty="0"/>
          </a:p>
        </p:txBody>
      </p:sp>
      <p:sp>
        <p:nvSpPr>
          <p:cNvPr id="3" name="Text Placeholder 2">
            <a:extLst>
              <a:ext uri="{FF2B5EF4-FFF2-40B4-BE49-F238E27FC236}">
                <a16:creationId xmlns:a16="http://schemas.microsoft.com/office/drawing/2014/main" id="{F7F718C9-B03E-6FF9-0217-90DCBEFC766D}"/>
              </a:ext>
            </a:extLst>
          </p:cNvPr>
          <p:cNvSpPr>
            <a:spLocks noGrp="1"/>
          </p:cNvSpPr>
          <p:nvPr>
            <p:ph type="body" idx="1"/>
          </p:nvPr>
        </p:nvSpPr>
        <p:spPr/>
        <p:txBody>
          <a:bodyPr/>
          <a:lstStyle/>
          <a:p>
            <a:r>
              <a:rPr lang="en-US" dirty="0"/>
              <a:t>The program also offers a HELP(</a:t>
            </a:r>
            <a:r>
              <a:rPr lang="en-US" dirty="0" err="1"/>
              <a:t>Turorial</a:t>
            </a:r>
            <a:r>
              <a:rPr lang="en-US" dirty="0"/>
              <a:t>) Panel containing all functionalities the program contains as well as how to use them.</a:t>
            </a:r>
          </a:p>
          <a:p>
            <a:r>
              <a:rPr lang="en-US" dirty="0"/>
              <a:t>Information about the player’s controls are also included there.</a:t>
            </a:r>
            <a:endParaRPr lang="el-GR" dirty="0"/>
          </a:p>
        </p:txBody>
      </p:sp>
      <p:pic>
        <p:nvPicPr>
          <p:cNvPr id="5" name="Picture 4">
            <a:extLst>
              <a:ext uri="{FF2B5EF4-FFF2-40B4-BE49-F238E27FC236}">
                <a16:creationId xmlns:a16="http://schemas.microsoft.com/office/drawing/2014/main" id="{B66AC3AC-7BFE-CED3-B8C6-205DC4AC7024}"/>
              </a:ext>
            </a:extLst>
          </p:cNvPr>
          <p:cNvPicPr>
            <a:picLocks noChangeAspect="1"/>
          </p:cNvPicPr>
          <p:nvPr/>
        </p:nvPicPr>
        <p:blipFill>
          <a:blip r:embed="rId2"/>
          <a:stretch>
            <a:fillRect/>
          </a:stretch>
        </p:blipFill>
        <p:spPr>
          <a:xfrm>
            <a:off x="1216478" y="2571750"/>
            <a:ext cx="6208431" cy="1333501"/>
          </a:xfrm>
          <a:prstGeom prst="rect">
            <a:avLst/>
          </a:prstGeom>
        </p:spPr>
      </p:pic>
      <p:pic>
        <p:nvPicPr>
          <p:cNvPr id="7" name="Picture 6">
            <a:extLst>
              <a:ext uri="{FF2B5EF4-FFF2-40B4-BE49-F238E27FC236}">
                <a16:creationId xmlns:a16="http://schemas.microsoft.com/office/drawing/2014/main" id="{578B7312-0D7E-317F-01A5-5556E5698104}"/>
              </a:ext>
            </a:extLst>
          </p:cNvPr>
          <p:cNvPicPr>
            <a:picLocks noChangeAspect="1"/>
          </p:cNvPicPr>
          <p:nvPr/>
        </p:nvPicPr>
        <p:blipFill>
          <a:blip r:embed="rId3"/>
          <a:stretch>
            <a:fillRect/>
          </a:stretch>
        </p:blipFill>
        <p:spPr>
          <a:xfrm>
            <a:off x="4202" y="0"/>
            <a:ext cx="9135596" cy="5143500"/>
          </a:xfrm>
          <a:prstGeom prst="rect">
            <a:avLst/>
          </a:prstGeom>
        </p:spPr>
      </p:pic>
      <p:sp>
        <p:nvSpPr>
          <p:cNvPr id="8" name="Slide Number Placeholder 7">
            <a:extLst>
              <a:ext uri="{FF2B5EF4-FFF2-40B4-BE49-F238E27FC236}">
                <a16:creationId xmlns:a16="http://schemas.microsoft.com/office/drawing/2014/main" id="{8C60E68D-3911-047E-523A-BC3E2ED62F0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l" smtClean="0"/>
              <a:t>29</a:t>
            </a:fld>
            <a:endParaRPr lang="el"/>
          </a:p>
        </p:txBody>
      </p:sp>
    </p:spTree>
    <p:extLst>
      <p:ext uri="{BB962C8B-B14F-4D97-AF65-F5344CB8AC3E}">
        <p14:creationId xmlns:p14="http://schemas.microsoft.com/office/powerpoint/2010/main" val="365241419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ppt_x"/>
                                          </p:val>
                                        </p:tav>
                                        <p:tav tm="100000">
                                          <p:val>
                                            <p:strVal val="#ppt_x"/>
                                          </p:val>
                                        </p:tav>
                                      </p:tavLst>
                                    </p:anim>
                                    <p:anim calcmode="lin" valueType="num">
                                      <p:cBhvr additive="base">
                                        <p:cTn id="13"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Shape 145"/>
        <p:cNvGrpSpPr/>
        <p:nvPr/>
      </p:nvGrpSpPr>
      <p:grpSpPr>
        <a:xfrm>
          <a:off x="0" y="0"/>
          <a:ext cx="0" cy="0"/>
          <a:chOff x="0" y="0"/>
          <a:chExt cx="0" cy="0"/>
        </a:xfrm>
      </p:grpSpPr>
      <p:sp>
        <p:nvSpPr>
          <p:cNvPr id="146" name="Google Shape;146;p1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l"/>
              <a:t>People who may be interested.</a:t>
            </a:r>
            <a:endParaRPr/>
          </a:p>
        </p:txBody>
      </p:sp>
      <p:sp>
        <p:nvSpPr>
          <p:cNvPr id="147" name="Google Shape;147;p15"/>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rmAutofit lnSpcReduction="10000"/>
          </a:bodyPr>
          <a:lstStyle/>
          <a:p>
            <a:pPr marL="457200" lvl="0" indent="-311150" algn="l" rtl="0">
              <a:spcBef>
                <a:spcPts val="0"/>
              </a:spcBef>
              <a:spcAft>
                <a:spcPts val="0"/>
              </a:spcAft>
              <a:buSzPts val="1300"/>
              <a:buChar char="●"/>
            </a:pPr>
            <a:r>
              <a:rPr lang="el"/>
              <a:t>Students/Visitors with mobility difficulties who can’t traverse through the department at ease and need to find the (quickest &amp; available) path to a chosen destination as well as have the ability to learn the area virtually.</a:t>
            </a:r>
            <a:endParaRPr/>
          </a:p>
          <a:p>
            <a:pPr marL="457200" lvl="0" indent="-311150" algn="l" rtl="0">
              <a:spcBef>
                <a:spcPts val="0"/>
              </a:spcBef>
              <a:spcAft>
                <a:spcPts val="0"/>
              </a:spcAft>
              <a:buSzPts val="1300"/>
              <a:buChar char="●"/>
            </a:pPr>
            <a:r>
              <a:rPr lang="el"/>
              <a:t>New students/teachers who need to find the teaching classes that they will have to attend.</a:t>
            </a:r>
            <a:endParaRPr/>
          </a:p>
          <a:p>
            <a:pPr marL="457200" lvl="0" indent="-311150" algn="l" rtl="0">
              <a:spcBef>
                <a:spcPts val="0"/>
              </a:spcBef>
              <a:spcAft>
                <a:spcPts val="0"/>
              </a:spcAft>
              <a:buSzPts val="1300"/>
              <a:buChar char="●"/>
            </a:pPr>
            <a:r>
              <a:rPr lang="el"/>
              <a:t>Parents, as well as their children, who are interested in being part of the department’s future and may possibly think about enrolling, can learn about the department’s history as well as its features virtually, without having to be present necessarily.</a:t>
            </a:r>
            <a:endParaRPr/>
          </a:p>
          <a:p>
            <a:pPr marL="457200" lvl="0" indent="-311150" algn="l" rtl="0">
              <a:spcBef>
                <a:spcPts val="0"/>
              </a:spcBef>
              <a:spcAft>
                <a:spcPts val="0"/>
              </a:spcAft>
              <a:buSzPts val="1300"/>
              <a:buChar char="●"/>
            </a:pPr>
            <a:r>
              <a:rPr lang="el"/>
              <a:t>Foreign visiting students( i.e. Erasmus) who will want and need to learn the department’s areas.</a:t>
            </a:r>
            <a:endParaRPr/>
          </a:p>
          <a:p>
            <a:pPr marL="457200" lvl="0" indent="-311150" algn="l" rtl="0">
              <a:spcBef>
                <a:spcPts val="0"/>
              </a:spcBef>
              <a:spcAft>
                <a:spcPts val="0"/>
              </a:spcAft>
              <a:buSzPts val="1300"/>
              <a:buChar char="●"/>
            </a:pPr>
            <a:r>
              <a:rPr lang="el"/>
              <a:t>Basically anyone who has an interest in attending the department and anyone who either wants or needs to learn how to traverse to the department’s halls and corridors.</a:t>
            </a:r>
            <a:endParaRPr/>
          </a:p>
        </p:txBody>
      </p:sp>
      <p:sp>
        <p:nvSpPr>
          <p:cNvPr id="2" name="Slide Number Placeholder 1">
            <a:extLst>
              <a:ext uri="{FF2B5EF4-FFF2-40B4-BE49-F238E27FC236}">
                <a16:creationId xmlns:a16="http://schemas.microsoft.com/office/drawing/2014/main" id="{12D8DF8D-BE64-5595-7222-1AAE79E32CA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l" smtClean="0"/>
              <a:t>3</a:t>
            </a:fld>
            <a:endParaRPr lang="el"/>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4DD993-4295-1DB7-B196-691BC725BC0E}"/>
              </a:ext>
            </a:extLst>
          </p:cNvPr>
          <p:cNvSpPr>
            <a:spLocks noGrp="1"/>
          </p:cNvSpPr>
          <p:nvPr>
            <p:ph type="title"/>
          </p:nvPr>
        </p:nvSpPr>
        <p:spPr/>
        <p:txBody>
          <a:bodyPr/>
          <a:lstStyle/>
          <a:p>
            <a:r>
              <a:rPr lang="en-US" dirty="0"/>
              <a:t>Mini-Game</a:t>
            </a:r>
            <a:endParaRPr lang="el-GR" dirty="0"/>
          </a:p>
        </p:txBody>
      </p:sp>
      <p:sp>
        <p:nvSpPr>
          <p:cNvPr id="3" name="Text Placeholder 2">
            <a:extLst>
              <a:ext uri="{FF2B5EF4-FFF2-40B4-BE49-F238E27FC236}">
                <a16:creationId xmlns:a16="http://schemas.microsoft.com/office/drawing/2014/main" id="{24DF8692-256F-C4D0-23BE-9B148B40FCBB}"/>
              </a:ext>
            </a:extLst>
          </p:cNvPr>
          <p:cNvSpPr>
            <a:spLocks noGrp="1"/>
          </p:cNvSpPr>
          <p:nvPr>
            <p:ph type="body" idx="1"/>
          </p:nvPr>
        </p:nvSpPr>
        <p:spPr>
          <a:xfrm>
            <a:off x="1297500" y="1240979"/>
            <a:ext cx="7038900" cy="2911200"/>
          </a:xfrm>
        </p:spPr>
        <p:txBody>
          <a:bodyPr/>
          <a:lstStyle/>
          <a:p>
            <a:r>
              <a:rPr lang="en-US" dirty="0"/>
              <a:t>A item-collecting Mini-Game also exists inside the world were users can collect hidden pieces to unlock a secret area and functionality.</a:t>
            </a:r>
            <a:endParaRPr lang="el-GR" dirty="0"/>
          </a:p>
        </p:txBody>
      </p:sp>
      <p:pic>
        <p:nvPicPr>
          <p:cNvPr id="5" name="Picture 4">
            <a:extLst>
              <a:ext uri="{FF2B5EF4-FFF2-40B4-BE49-F238E27FC236}">
                <a16:creationId xmlns:a16="http://schemas.microsoft.com/office/drawing/2014/main" id="{5E72F0D2-9AAB-BDE1-BABD-C72189FCE455}"/>
              </a:ext>
            </a:extLst>
          </p:cNvPr>
          <p:cNvPicPr>
            <a:picLocks noChangeAspect="1"/>
          </p:cNvPicPr>
          <p:nvPr/>
        </p:nvPicPr>
        <p:blipFill>
          <a:blip r:embed="rId2"/>
          <a:stretch>
            <a:fillRect/>
          </a:stretch>
        </p:blipFill>
        <p:spPr>
          <a:xfrm>
            <a:off x="0" y="1307850"/>
            <a:ext cx="9144000" cy="2750469"/>
          </a:xfrm>
          <a:prstGeom prst="rect">
            <a:avLst/>
          </a:prstGeom>
        </p:spPr>
      </p:pic>
      <p:pic>
        <p:nvPicPr>
          <p:cNvPr id="7" name="Picture 6">
            <a:extLst>
              <a:ext uri="{FF2B5EF4-FFF2-40B4-BE49-F238E27FC236}">
                <a16:creationId xmlns:a16="http://schemas.microsoft.com/office/drawing/2014/main" id="{CBA5C858-172D-D82D-1687-2F5215549AD7}"/>
              </a:ext>
            </a:extLst>
          </p:cNvPr>
          <p:cNvPicPr>
            <a:picLocks noChangeAspect="1"/>
          </p:cNvPicPr>
          <p:nvPr/>
        </p:nvPicPr>
        <p:blipFill>
          <a:blip r:embed="rId3"/>
          <a:stretch>
            <a:fillRect/>
          </a:stretch>
        </p:blipFill>
        <p:spPr>
          <a:xfrm>
            <a:off x="538162" y="347662"/>
            <a:ext cx="8067675" cy="4448175"/>
          </a:xfrm>
          <a:prstGeom prst="rect">
            <a:avLst/>
          </a:prstGeom>
        </p:spPr>
      </p:pic>
      <p:sp>
        <p:nvSpPr>
          <p:cNvPr id="8" name="Slide Number Placeholder 7">
            <a:extLst>
              <a:ext uri="{FF2B5EF4-FFF2-40B4-BE49-F238E27FC236}">
                <a16:creationId xmlns:a16="http://schemas.microsoft.com/office/drawing/2014/main" id="{73BF4FB3-5E67-2F90-0C11-CE04DA63523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l" smtClean="0"/>
              <a:t>30</a:t>
            </a:fld>
            <a:endParaRPr lang="el"/>
          </a:p>
        </p:txBody>
      </p:sp>
    </p:spTree>
    <p:extLst>
      <p:ext uri="{BB962C8B-B14F-4D97-AF65-F5344CB8AC3E}">
        <p14:creationId xmlns:p14="http://schemas.microsoft.com/office/powerpoint/2010/main" val="1819524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3">
                                            <p:txEl>
                                              <p:pRg st="0" end="0"/>
                                            </p:txEl>
                                          </p:spTgt>
                                        </p:tgtEl>
                                      </p:cBhvr>
                                    </p:animEffect>
                                    <p:set>
                                      <p:cBhvr>
                                        <p:cTn id="7" dur="1" fill="hold">
                                          <p:stCondLst>
                                            <p:cond delay="499"/>
                                          </p:stCondLst>
                                        </p:cTn>
                                        <p:tgtEl>
                                          <p:spTgt spid="3">
                                            <p:txEl>
                                              <p:pRg st="0" end="0"/>
                                            </p:txEl>
                                          </p:spTgt>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xit" presetSubtype="4" fill="hold" nodeType="clickEffect">
                                  <p:stCondLst>
                                    <p:cond delay="0"/>
                                  </p:stCondLst>
                                  <p:childTnLst>
                                    <p:anim calcmode="lin" valueType="num">
                                      <p:cBhvr additive="base">
                                        <p:cTn id="14" dur="500"/>
                                        <p:tgtEl>
                                          <p:spTgt spid="5"/>
                                        </p:tgtEl>
                                        <p:attrNameLst>
                                          <p:attrName>ppt_x</p:attrName>
                                        </p:attrNameLst>
                                      </p:cBhvr>
                                      <p:tavLst>
                                        <p:tav tm="0">
                                          <p:val>
                                            <p:strVal val="ppt_x"/>
                                          </p:val>
                                        </p:tav>
                                        <p:tav tm="100000">
                                          <p:val>
                                            <p:strVal val="ppt_x"/>
                                          </p:val>
                                        </p:tav>
                                      </p:tavLst>
                                    </p:anim>
                                    <p:anim calcmode="lin" valueType="num">
                                      <p:cBhvr additive="base">
                                        <p:cTn id="15" dur="500"/>
                                        <p:tgtEl>
                                          <p:spTgt spid="5"/>
                                        </p:tgtEl>
                                        <p:attrNameLst>
                                          <p:attrName>ppt_y</p:attrName>
                                        </p:attrNameLst>
                                      </p:cBhvr>
                                      <p:tavLst>
                                        <p:tav tm="0">
                                          <p:val>
                                            <p:strVal val="ppt_y"/>
                                          </p:val>
                                        </p:tav>
                                        <p:tav tm="100000">
                                          <p:val>
                                            <p:strVal val="1+ppt_h/2"/>
                                          </p:val>
                                        </p:tav>
                                      </p:tavLst>
                                    </p:anim>
                                    <p:set>
                                      <p:cBhvr>
                                        <p:cTn id="16" dur="1" fill="hold">
                                          <p:stCondLst>
                                            <p:cond delay="499"/>
                                          </p:stCondLst>
                                        </p:cTn>
                                        <p:tgtEl>
                                          <p:spTgt spid="5"/>
                                        </p:tgtEl>
                                        <p:attrNameLst>
                                          <p:attrName>style.visibility</p:attrName>
                                        </p:attrNameLst>
                                      </p:cBhvr>
                                      <p:to>
                                        <p:strVal val="hidden"/>
                                      </p:to>
                                    </p:set>
                                  </p:childTnLst>
                                </p:cTn>
                              </p:par>
                              <p:par>
                                <p:cTn id="17" presetID="2" presetClass="entr" presetSubtype="2" fill="hold" nodeType="with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1+#ppt_w/2"/>
                                          </p:val>
                                        </p:tav>
                                        <p:tav tm="100000">
                                          <p:val>
                                            <p:strVal val="#ppt_x"/>
                                          </p:val>
                                        </p:tav>
                                      </p:tavLst>
                                    </p:anim>
                                    <p:anim calcmode="lin" valueType="num">
                                      <p:cBhvr additive="base">
                                        <p:cTn id="20"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7DF129-AB1A-43A1-4080-7376CC8A0303}"/>
              </a:ext>
            </a:extLst>
          </p:cNvPr>
          <p:cNvSpPr>
            <a:spLocks noGrp="1"/>
          </p:cNvSpPr>
          <p:nvPr>
            <p:ph type="title"/>
          </p:nvPr>
        </p:nvSpPr>
        <p:spPr/>
        <p:txBody>
          <a:bodyPr/>
          <a:lstStyle/>
          <a:p>
            <a:r>
              <a:rPr lang="en-US" dirty="0"/>
              <a:t>Availability:</a:t>
            </a:r>
            <a:endParaRPr lang="el-GR" dirty="0"/>
          </a:p>
        </p:txBody>
      </p:sp>
      <p:sp>
        <p:nvSpPr>
          <p:cNvPr id="3" name="Text Placeholder 2">
            <a:extLst>
              <a:ext uri="{FF2B5EF4-FFF2-40B4-BE49-F238E27FC236}">
                <a16:creationId xmlns:a16="http://schemas.microsoft.com/office/drawing/2014/main" id="{DF5A7ACD-CDA7-C74F-151C-9CE090B33D60}"/>
              </a:ext>
            </a:extLst>
          </p:cNvPr>
          <p:cNvSpPr>
            <a:spLocks noGrp="1"/>
          </p:cNvSpPr>
          <p:nvPr>
            <p:ph type="body" idx="1"/>
          </p:nvPr>
        </p:nvSpPr>
        <p:spPr>
          <a:xfrm>
            <a:off x="1162033" y="943784"/>
            <a:ext cx="7038900" cy="487083"/>
          </a:xfrm>
        </p:spPr>
        <p:txBody>
          <a:bodyPr>
            <a:normAutofit/>
          </a:bodyPr>
          <a:lstStyle/>
          <a:p>
            <a:pPr marL="146050" indent="0">
              <a:buNone/>
            </a:pPr>
            <a:r>
              <a:rPr lang="en-US" sz="1600" dirty="0"/>
              <a:t>How long until the program is available for users to use?</a:t>
            </a:r>
            <a:endParaRPr lang="el-GR" sz="1600" dirty="0"/>
          </a:p>
        </p:txBody>
      </p:sp>
      <p:sp>
        <p:nvSpPr>
          <p:cNvPr id="8" name="Slide Number Placeholder 7">
            <a:extLst>
              <a:ext uri="{FF2B5EF4-FFF2-40B4-BE49-F238E27FC236}">
                <a16:creationId xmlns:a16="http://schemas.microsoft.com/office/drawing/2014/main" id="{563D15EC-B78F-2E86-D8DC-BD0ADB536EB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l" smtClean="0"/>
              <a:t>31</a:t>
            </a:fld>
            <a:endParaRPr lang="el"/>
          </a:p>
        </p:txBody>
      </p:sp>
      <p:sp>
        <p:nvSpPr>
          <p:cNvPr id="4" name="Text Placeholder 2">
            <a:extLst>
              <a:ext uri="{FF2B5EF4-FFF2-40B4-BE49-F238E27FC236}">
                <a16:creationId xmlns:a16="http://schemas.microsoft.com/office/drawing/2014/main" id="{3EE6CC5A-D253-E5B0-5195-3CBFF9084775}"/>
              </a:ext>
            </a:extLst>
          </p:cNvPr>
          <p:cNvSpPr txBox="1">
            <a:spLocks/>
          </p:cNvSpPr>
          <p:nvPr/>
        </p:nvSpPr>
        <p:spPr>
          <a:xfrm>
            <a:off x="1162033" y="1324784"/>
            <a:ext cx="7038900" cy="487083"/>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lt1"/>
              </a:buClr>
              <a:buSzPts val="1300"/>
              <a:buFont typeface="Lato"/>
              <a:buChar char="●"/>
              <a:defRPr sz="1300" b="0" i="0" u="none" strike="noStrike" cap="none">
                <a:solidFill>
                  <a:schemeClr val="lt1"/>
                </a:solidFill>
                <a:latin typeface="Lato"/>
                <a:ea typeface="Lato"/>
                <a:cs typeface="Lato"/>
                <a:sym typeface="Lato"/>
              </a:defRPr>
            </a:lvl1pPr>
            <a:lvl2pPr marL="914400" marR="0" lvl="1" indent="-298450" algn="l" rtl="0">
              <a:lnSpc>
                <a:spcPct val="115000"/>
              </a:lnSpc>
              <a:spcBef>
                <a:spcPts val="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2pPr>
            <a:lvl3pPr marL="1371600" marR="0" lvl="2" indent="-298450" algn="l" rtl="0">
              <a:lnSpc>
                <a:spcPct val="115000"/>
              </a:lnSpc>
              <a:spcBef>
                <a:spcPts val="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3pPr>
            <a:lvl4pPr marL="1828800" marR="0" lvl="3" indent="-298450" algn="l" rtl="0">
              <a:lnSpc>
                <a:spcPct val="115000"/>
              </a:lnSpc>
              <a:spcBef>
                <a:spcPts val="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4pPr>
            <a:lvl5pPr marL="2286000" marR="0" lvl="4" indent="-298450" algn="l" rtl="0">
              <a:lnSpc>
                <a:spcPct val="115000"/>
              </a:lnSpc>
              <a:spcBef>
                <a:spcPts val="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5pPr>
            <a:lvl6pPr marL="2743200" marR="0" lvl="5" indent="-298450" algn="l" rtl="0">
              <a:lnSpc>
                <a:spcPct val="115000"/>
              </a:lnSpc>
              <a:spcBef>
                <a:spcPts val="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6pPr>
            <a:lvl7pPr marL="3200400" marR="0" lvl="6" indent="-298450" algn="l" rtl="0">
              <a:lnSpc>
                <a:spcPct val="115000"/>
              </a:lnSpc>
              <a:spcBef>
                <a:spcPts val="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7pPr>
            <a:lvl8pPr marL="3657600" marR="0" lvl="7" indent="-298450" algn="l" rtl="0">
              <a:lnSpc>
                <a:spcPct val="115000"/>
              </a:lnSpc>
              <a:spcBef>
                <a:spcPts val="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8pPr>
            <a:lvl9pPr marL="4114800" marR="0" lvl="8" indent="-298450" algn="l" rtl="0">
              <a:lnSpc>
                <a:spcPct val="115000"/>
              </a:lnSpc>
              <a:spcBef>
                <a:spcPts val="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9pPr>
          </a:lstStyle>
          <a:p>
            <a:r>
              <a:rPr lang="en-US" sz="1600" dirty="0"/>
              <a:t>The program is ALREADY available for users to use!!!</a:t>
            </a:r>
            <a:endParaRPr lang="el-GR" sz="1600" dirty="0"/>
          </a:p>
        </p:txBody>
      </p:sp>
      <p:sp>
        <p:nvSpPr>
          <p:cNvPr id="6" name="Text Placeholder 2">
            <a:extLst>
              <a:ext uri="{FF2B5EF4-FFF2-40B4-BE49-F238E27FC236}">
                <a16:creationId xmlns:a16="http://schemas.microsoft.com/office/drawing/2014/main" id="{DA365393-7EF7-DD30-2C37-47744AE4487F}"/>
              </a:ext>
            </a:extLst>
          </p:cNvPr>
          <p:cNvSpPr txBox="1">
            <a:spLocks/>
          </p:cNvSpPr>
          <p:nvPr/>
        </p:nvSpPr>
        <p:spPr>
          <a:xfrm>
            <a:off x="1162033" y="1751801"/>
            <a:ext cx="7038900" cy="487083"/>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lt1"/>
              </a:buClr>
              <a:buSzPts val="1300"/>
              <a:buFont typeface="Lato"/>
              <a:buChar char="●"/>
              <a:defRPr sz="1300" b="0" i="0" u="none" strike="noStrike" cap="none">
                <a:solidFill>
                  <a:schemeClr val="lt1"/>
                </a:solidFill>
                <a:latin typeface="Lato"/>
                <a:ea typeface="Lato"/>
                <a:cs typeface="Lato"/>
                <a:sym typeface="Lato"/>
              </a:defRPr>
            </a:lvl1pPr>
            <a:lvl2pPr marL="914400" marR="0" lvl="1" indent="-298450" algn="l" rtl="0">
              <a:lnSpc>
                <a:spcPct val="115000"/>
              </a:lnSpc>
              <a:spcBef>
                <a:spcPts val="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2pPr>
            <a:lvl3pPr marL="1371600" marR="0" lvl="2" indent="-298450" algn="l" rtl="0">
              <a:lnSpc>
                <a:spcPct val="115000"/>
              </a:lnSpc>
              <a:spcBef>
                <a:spcPts val="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3pPr>
            <a:lvl4pPr marL="1828800" marR="0" lvl="3" indent="-298450" algn="l" rtl="0">
              <a:lnSpc>
                <a:spcPct val="115000"/>
              </a:lnSpc>
              <a:spcBef>
                <a:spcPts val="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4pPr>
            <a:lvl5pPr marL="2286000" marR="0" lvl="4" indent="-298450" algn="l" rtl="0">
              <a:lnSpc>
                <a:spcPct val="115000"/>
              </a:lnSpc>
              <a:spcBef>
                <a:spcPts val="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5pPr>
            <a:lvl6pPr marL="2743200" marR="0" lvl="5" indent="-298450" algn="l" rtl="0">
              <a:lnSpc>
                <a:spcPct val="115000"/>
              </a:lnSpc>
              <a:spcBef>
                <a:spcPts val="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6pPr>
            <a:lvl7pPr marL="3200400" marR="0" lvl="6" indent="-298450" algn="l" rtl="0">
              <a:lnSpc>
                <a:spcPct val="115000"/>
              </a:lnSpc>
              <a:spcBef>
                <a:spcPts val="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7pPr>
            <a:lvl8pPr marL="3657600" marR="0" lvl="7" indent="-298450" algn="l" rtl="0">
              <a:lnSpc>
                <a:spcPct val="115000"/>
              </a:lnSpc>
              <a:spcBef>
                <a:spcPts val="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8pPr>
            <a:lvl9pPr marL="4114800" marR="0" lvl="8" indent="-298450" algn="l" rtl="0">
              <a:lnSpc>
                <a:spcPct val="115000"/>
              </a:lnSpc>
              <a:spcBef>
                <a:spcPts val="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9pPr>
          </a:lstStyle>
          <a:p>
            <a:r>
              <a:rPr lang="en-US" sz="1600" dirty="0"/>
              <a:t>Users can visit the website below, both on PCs and Mobile Devices.</a:t>
            </a:r>
            <a:endParaRPr lang="el-GR" sz="1600" dirty="0"/>
          </a:p>
        </p:txBody>
      </p:sp>
      <p:sp>
        <p:nvSpPr>
          <p:cNvPr id="9" name="Text Placeholder 2">
            <a:hlinkClick r:id="rId2"/>
            <a:extLst>
              <a:ext uri="{FF2B5EF4-FFF2-40B4-BE49-F238E27FC236}">
                <a16:creationId xmlns:a16="http://schemas.microsoft.com/office/drawing/2014/main" id="{BB8AF3EC-23F8-AF10-BCEE-D0DE37B6B648}"/>
              </a:ext>
            </a:extLst>
          </p:cNvPr>
          <p:cNvSpPr txBox="1">
            <a:spLocks/>
          </p:cNvSpPr>
          <p:nvPr/>
        </p:nvSpPr>
        <p:spPr>
          <a:xfrm>
            <a:off x="1982258" y="4454004"/>
            <a:ext cx="7038900" cy="67836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lt1"/>
              </a:buClr>
              <a:buSzPts val="1300"/>
              <a:buFont typeface="Lato"/>
              <a:buChar char="●"/>
              <a:defRPr sz="1300" b="0" i="0" u="none" strike="noStrike" cap="none">
                <a:solidFill>
                  <a:schemeClr val="lt1"/>
                </a:solidFill>
                <a:latin typeface="Lato"/>
                <a:ea typeface="Lato"/>
                <a:cs typeface="Lato"/>
                <a:sym typeface="Lato"/>
              </a:defRPr>
            </a:lvl1pPr>
            <a:lvl2pPr marL="914400" marR="0" lvl="1" indent="-298450" algn="l" rtl="0">
              <a:lnSpc>
                <a:spcPct val="115000"/>
              </a:lnSpc>
              <a:spcBef>
                <a:spcPts val="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2pPr>
            <a:lvl3pPr marL="1371600" marR="0" lvl="2" indent="-298450" algn="l" rtl="0">
              <a:lnSpc>
                <a:spcPct val="115000"/>
              </a:lnSpc>
              <a:spcBef>
                <a:spcPts val="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3pPr>
            <a:lvl4pPr marL="1828800" marR="0" lvl="3" indent="-298450" algn="l" rtl="0">
              <a:lnSpc>
                <a:spcPct val="115000"/>
              </a:lnSpc>
              <a:spcBef>
                <a:spcPts val="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4pPr>
            <a:lvl5pPr marL="2286000" marR="0" lvl="4" indent="-298450" algn="l" rtl="0">
              <a:lnSpc>
                <a:spcPct val="115000"/>
              </a:lnSpc>
              <a:spcBef>
                <a:spcPts val="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5pPr>
            <a:lvl6pPr marL="2743200" marR="0" lvl="5" indent="-298450" algn="l" rtl="0">
              <a:lnSpc>
                <a:spcPct val="115000"/>
              </a:lnSpc>
              <a:spcBef>
                <a:spcPts val="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6pPr>
            <a:lvl7pPr marL="3200400" marR="0" lvl="6" indent="-298450" algn="l" rtl="0">
              <a:lnSpc>
                <a:spcPct val="115000"/>
              </a:lnSpc>
              <a:spcBef>
                <a:spcPts val="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7pPr>
            <a:lvl8pPr marL="3657600" marR="0" lvl="7" indent="-298450" algn="l" rtl="0">
              <a:lnSpc>
                <a:spcPct val="115000"/>
              </a:lnSpc>
              <a:spcBef>
                <a:spcPts val="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8pPr>
            <a:lvl9pPr marL="4114800" marR="0" lvl="8" indent="-298450" algn="l" rtl="0">
              <a:lnSpc>
                <a:spcPct val="115000"/>
              </a:lnSpc>
              <a:spcBef>
                <a:spcPts val="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9pPr>
          </a:lstStyle>
          <a:p>
            <a:r>
              <a:rPr lang="en-US" sz="2800" u="sng" dirty="0"/>
              <a:t>https://csd3d.netlify.app/</a:t>
            </a:r>
          </a:p>
          <a:p>
            <a:pPr marL="146050" indent="0">
              <a:buNone/>
            </a:pPr>
            <a:endParaRPr lang="el-GR" sz="2800" u="sng" dirty="0"/>
          </a:p>
        </p:txBody>
      </p:sp>
      <p:pic>
        <p:nvPicPr>
          <p:cNvPr id="12" name="Picture 11">
            <a:extLst>
              <a:ext uri="{FF2B5EF4-FFF2-40B4-BE49-F238E27FC236}">
                <a16:creationId xmlns:a16="http://schemas.microsoft.com/office/drawing/2014/main" id="{E60B39E1-5204-C1F7-72D9-9FAEF54DDD26}"/>
              </a:ext>
            </a:extLst>
          </p:cNvPr>
          <p:cNvPicPr>
            <a:picLocks noChangeAspect="1"/>
          </p:cNvPicPr>
          <p:nvPr/>
        </p:nvPicPr>
        <p:blipFill>
          <a:blip r:embed="rId3"/>
          <a:stretch>
            <a:fillRect/>
          </a:stretch>
        </p:blipFill>
        <p:spPr>
          <a:xfrm>
            <a:off x="426932" y="2633632"/>
            <a:ext cx="1741135" cy="1649496"/>
          </a:xfrm>
          <a:prstGeom prst="rect">
            <a:avLst/>
          </a:prstGeom>
        </p:spPr>
      </p:pic>
      <p:pic>
        <p:nvPicPr>
          <p:cNvPr id="14" name="Picture 13">
            <a:extLst>
              <a:ext uri="{FF2B5EF4-FFF2-40B4-BE49-F238E27FC236}">
                <a16:creationId xmlns:a16="http://schemas.microsoft.com/office/drawing/2014/main" id="{2A4A0CD5-0444-B01C-1CA5-ADF585EBADE0}"/>
              </a:ext>
            </a:extLst>
          </p:cNvPr>
          <p:cNvPicPr>
            <a:picLocks noChangeAspect="1"/>
          </p:cNvPicPr>
          <p:nvPr/>
        </p:nvPicPr>
        <p:blipFill>
          <a:blip r:embed="rId4"/>
          <a:stretch>
            <a:fillRect/>
          </a:stretch>
        </p:blipFill>
        <p:spPr>
          <a:xfrm>
            <a:off x="6975933" y="2633661"/>
            <a:ext cx="1741135" cy="1648055"/>
          </a:xfrm>
          <a:prstGeom prst="rect">
            <a:avLst/>
          </a:prstGeom>
        </p:spPr>
      </p:pic>
      <p:pic>
        <p:nvPicPr>
          <p:cNvPr id="18" name="Picture 17">
            <a:extLst>
              <a:ext uri="{FF2B5EF4-FFF2-40B4-BE49-F238E27FC236}">
                <a16:creationId xmlns:a16="http://schemas.microsoft.com/office/drawing/2014/main" id="{A6B1AAD5-6552-E8F6-2F95-9112C5210D9F}"/>
              </a:ext>
            </a:extLst>
          </p:cNvPr>
          <p:cNvPicPr>
            <a:picLocks noChangeAspect="1"/>
          </p:cNvPicPr>
          <p:nvPr/>
        </p:nvPicPr>
        <p:blipFill>
          <a:blip r:embed="rId5"/>
          <a:stretch>
            <a:fillRect/>
          </a:stretch>
        </p:blipFill>
        <p:spPr>
          <a:xfrm>
            <a:off x="3758002" y="3082942"/>
            <a:ext cx="1448998" cy="1377709"/>
          </a:xfrm>
          <a:prstGeom prst="rect">
            <a:avLst/>
          </a:prstGeom>
        </p:spPr>
      </p:pic>
      <p:sp>
        <p:nvSpPr>
          <p:cNvPr id="19" name="Text Placeholder 2">
            <a:extLst>
              <a:ext uri="{FF2B5EF4-FFF2-40B4-BE49-F238E27FC236}">
                <a16:creationId xmlns:a16="http://schemas.microsoft.com/office/drawing/2014/main" id="{2BFAE643-8CBD-0F3F-CCC2-FEF85A84ABF4}"/>
              </a:ext>
            </a:extLst>
          </p:cNvPr>
          <p:cNvSpPr txBox="1">
            <a:spLocks/>
          </p:cNvSpPr>
          <p:nvPr/>
        </p:nvSpPr>
        <p:spPr>
          <a:xfrm>
            <a:off x="1162033" y="2129615"/>
            <a:ext cx="7038900" cy="487083"/>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lt1"/>
              </a:buClr>
              <a:buSzPts val="1300"/>
              <a:buFont typeface="Lato"/>
              <a:buChar char="●"/>
              <a:defRPr sz="1300" b="0" i="0" u="none" strike="noStrike" cap="none">
                <a:solidFill>
                  <a:schemeClr val="lt1"/>
                </a:solidFill>
                <a:latin typeface="Lato"/>
                <a:ea typeface="Lato"/>
                <a:cs typeface="Lato"/>
                <a:sym typeface="Lato"/>
              </a:defRPr>
            </a:lvl1pPr>
            <a:lvl2pPr marL="914400" marR="0" lvl="1" indent="-298450" algn="l" rtl="0">
              <a:lnSpc>
                <a:spcPct val="115000"/>
              </a:lnSpc>
              <a:spcBef>
                <a:spcPts val="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2pPr>
            <a:lvl3pPr marL="1371600" marR="0" lvl="2" indent="-298450" algn="l" rtl="0">
              <a:lnSpc>
                <a:spcPct val="115000"/>
              </a:lnSpc>
              <a:spcBef>
                <a:spcPts val="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3pPr>
            <a:lvl4pPr marL="1828800" marR="0" lvl="3" indent="-298450" algn="l" rtl="0">
              <a:lnSpc>
                <a:spcPct val="115000"/>
              </a:lnSpc>
              <a:spcBef>
                <a:spcPts val="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4pPr>
            <a:lvl5pPr marL="2286000" marR="0" lvl="4" indent="-298450" algn="l" rtl="0">
              <a:lnSpc>
                <a:spcPct val="115000"/>
              </a:lnSpc>
              <a:spcBef>
                <a:spcPts val="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5pPr>
            <a:lvl6pPr marL="2743200" marR="0" lvl="5" indent="-298450" algn="l" rtl="0">
              <a:lnSpc>
                <a:spcPct val="115000"/>
              </a:lnSpc>
              <a:spcBef>
                <a:spcPts val="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6pPr>
            <a:lvl7pPr marL="3200400" marR="0" lvl="6" indent="-298450" algn="l" rtl="0">
              <a:lnSpc>
                <a:spcPct val="115000"/>
              </a:lnSpc>
              <a:spcBef>
                <a:spcPts val="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7pPr>
            <a:lvl8pPr marL="3657600" marR="0" lvl="7" indent="-298450" algn="l" rtl="0">
              <a:lnSpc>
                <a:spcPct val="115000"/>
              </a:lnSpc>
              <a:spcBef>
                <a:spcPts val="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8pPr>
            <a:lvl9pPr marL="4114800" marR="0" lvl="8" indent="-298450" algn="l" rtl="0">
              <a:lnSpc>
                <a:spcPct val="115000"/>
              </a:lnSpc>
              <a:spcBef>
                <a:spcPts val="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9pPr>
          </a:lstStyle>
          <a:p>
            <a:r>
              <a:rPr lang="en-US" sz="1600" dirty="0"/>
              <a:t>QR Code also takes you to the website.</a:t>
            </a:r>
            <a:endParaRPr lang="el-GR" sz="1600" dirty="0"/>
          </a:p>
        </p:txBody>
      </p:sp>
      <p:pic>
        <p:nvPicPr>
          <p:cNvPr id="7" name="Picture 6">
            <a:extLst>
              <a:ext uri="{FF2B5EF4-FFF2-40B4-BE49-F238E27FC236}">
                <a16:creationId xmlns:a16="http://schemas.microsoft.com/office/drawing/2014/main" id="{549D2CD2-F9D4-305B-BD5B-AF05C3EBCEFA}"/>
              </a:ext>
            </a:extLst>
          </p:cNvPr>
          <p:cNvPicPr>
            <a:picLocks noChangeAspect="1"/>
          </p:cNvPicPr>
          <p:nvPr/>
        </p:nvPicPr>
        <p:blipFill>
          <a:blip r:embed="rId6"/>
          <a:stretch>
            <a:fillRect/>
          </a:stretch>
        </p:blipFill>
        <p:spPr>
          <a:xfrm>
            <a:off x="3468297" y="2556633"/>
            <a:ext cx="2326481" cy="1938150"/>
          </a:xfrm>
          <a:prstGeom prst="rect">
            <a:avLst/>
          </a:prstGeom>
        </p:spPr>
      </p:pic>
    </p:spTree>
    <p:extLst>
      <p:ext uri="{BB962C8B-B14F-4D97-AF65-F5344CB8AC3E}">
        <p14:creationId xmlns:p14="http://schemas.microsoft.com/office/powerpoint/2010/main" val="647828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250" fill="hold"/>
                                        <p:tgtEl>
                                          <p:spTgt spid="6"/>
                                        </p:tgtEl>
                                        <p:attrNameLst>
                                          <p:attrName>ppt_x</p:attrName>
                                        </p:attrNameLst>
                                      </p:cBhvr>
                                      <p:tavLst>
                                        <p:tav tm="0">
                                          <p:val>
                                            <p:strVal val="0-#ppt_w/2"/>
                                          </p:val>
                                        </p:tav>
                                        <p:tav tm="100000">
                                          <p:val>
                                            <p:strVal val="#ppt_x"/>
                                          </p:val>
                                        </p:tav>
                                      </p:tavLst>
                                    </p:anim>
                                    <p:anim calcmode="lin" valueType="num">
                                      <p:cBhvr additive="base">
                                        <p:cTn id="14" dur="250" fill="hold"/>
                                        <p:tgtEl>
                                          <p:spTgt spid="6"/>
                                        </p:tgtEl>
                                        <p:attrNameLst>
                                          <p:attrName>ppt_y</p:attrName>
                                        </p:attrNameLst>
                                      </p:cBhvr>
                                      <p:tavLst>
                                        <p:tav tm="0">
                                          <p:val>
                                            <p:strVal val="#ppt_y"/>
                                          </p:val>
                                        </p:tav>
                                        <p:tav tm="100000">
                                          <p:val>
                                            <p:strVal val="#ppt_y"/>
                                          </p:val>
                                        </p:tav>
                                      </p:tavLst>
                                    </p:anim>
                                  </p:childTnLst>
                                </p:cTn>
                              </p:par>
                              <p:par>
                                <p:cTn id="15" presetID="2" presetClass="entr" presetSubtype="8"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anim calcmode="lin" valueType="num">
                                      <p:cBhvr additive="base">
                                        <p:cTn id="17" dur="250" fill="hold"/>
                                        <p:tgtEl>
                                          <p:spTgt spid="12"/>
                                        </p:tgtEl>
                                        <p:attrNameLst>
                                          <p:attrName>ppt_x</p:attrName>
                                        </p:attrNameLst>
                                      </p:cBhvr>
                                      <p:tavLst>
                                        <p:tav tm="0">
                                          <p:val>
                                            <p:strVal val="0-#ppt_w/2"/>
                                          </p:val>
                                        </p:tav>
                                        <p:tav tm="100000">
                                          <p:val>
                                            <p:strVal val="#ppt_x"/>
                                          </p:val>
                                        </p:tav>
                                      </p:tavLst>
                                    </p:anim>
                                    <p:anim calcmode="lin" valueType="num">
                                      <p:cBhvr additive="base">
                                        <p:cTn id="18" dur="250" fill="hold"/>
                                        <p:tgtEl>
                                          <p:spTgt spid="12"/>
                                        </p:tgtEl>
                                        <p:attrNameLst>
                                          <p:attrName>ppt_y</p:attrName>
                                        </p:attrNameLst>
                                      </p:cBhvr>
                                      <p:tavLst>
                                        <p:tav tm="0">
                                          <p:val>
                                            <p:strVal val="#ppt_y"/>
                                          </p:val>
                                        </p:tav>
                                        <p:tav tm="100000">
                                          <p:val>
                                            <p:strVal val="#ppt_y"/>
                                          </p:val>
                                        </p:tav>
                                      </p:tavLst>
                                    </p:anim>
                                  </p:childTnLst>
                                </p:cTn>
                              </p:par>
                              <p:par>
                                <p:cTn id="19" presetID="2" presetClass="entr" presetSubtype="2"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anim calcmode="lin" valueType="num">
                                      <p:cBhvr additive="base">
                                        <p:cTn id="21" dur="250" fill="hold"/>
                                        <p:tgtEl>
                                          <p:spTgt spid="14"/>
                                        </p:tgtEl>
                                        <p:attrNameLst>
                                          <p:attrName>ppt_x</p:attrName>
                                        </p:attrNameLst>
                                      </p:cBhvr>
                                      <p:tavLst>
                                        <p:tav tm="0">
                                          <p:val>
                                            <p:strVal val="1+#ppt_w/2"/>
                                          </p:val>
                                        </p:tav>
                                        <p:tav tm="100000">
                                          <p:val>
                                            <p:strVal val="#ppt_x"/>
                                          </p:val>
                                        </p:tav>
                                      </p:tavLst>
                                    </p:anim>
                                    <p:anim calcmode="lin" valueType="num">
                                      <p:cBhvr additive="base">
                                        <p:cTn id="22" dur="250" fill="hold"/>
                                        <p:tgtEl>
                                          <p:spTgt spid="14"/>
                                        </p:tgtEl>
                                        <p:attrNameLst>
                                          <p:attrName>ppt_y</p:attrName>
                                        </p:attrNameLst>
                                      </p:cBhvr>
                                      <p:tavLst>
                                        <p:tav tm="0">
                                          <p:val>
                                            <p:strVal val="#ppt_y"/>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250" fill="hold"/>
                                        <p:tgtEl>
                                          <p:spTgt spid="9"/>
                                        </p:tgtEl>
                                        <p:attrNameLst>
                                          <p:attrName>ppt_x</p:attrName>
                                        </p:attrNameLst>
                                      </p:cBhvr>
                                      <p:tavLst>
                                        <p:tav tm="0">
                                          <p:val>
                                            <p:strVal val="#ppt_x"/>
                                          </p:val>
                                        </p:tav>
                                        <p:tav tm="100000">
                                          <p:val>
                                            <p:strVal val="#ppt_x"/>
                                          </p:val>
                                        </p:tav>
                                      </p:tavLst>
                                    </p:anim>
                                    <p:anim calcmode="lin" valueType="num">
                                      <p:cBhvr additive="base">
                                        <p:cTn id="26" dur="250" fill="hold"/>
                                        <p:tgtEl>
                                          <p:spTgt spid="9"/>
                                        </p:tgtEl>
                                        <p:attrNameLst>
                                          <p:attrName>ppt_y</p:attrName>
                                        </p:attrNameLst>
                                      </p:cBhvr>
                                      <p:tavLst>
                                        <p:tav tm="0">
                                          <p:val>
                                            <p:strVal val="1+#ppt_h/2"/>
                                          </p:val>
                                        </p:tav>
                                        <p:tav tm="100000">
                                          <p:val>
                                            <p:strVal val="#ppt_y"/>
                                          </p:val>
                                        </p:tav>
                                      </p:tavLst>
                                    </p:anim>
                                  </p:childTnLst>
                                </p:cTn>
                              </p:par>
                              <p:par>
                                <p:cTn id="27" presetID="10" presetClass="entr" presetSubtype="0" fill="hold" nodeType="withEffect">
                                  <p:stCondLst>
                                    <p:cond delay="0"/>
                                  </p:stCondLst>
                                  <p:childTnLst>
                                    <p:set>
                                      <p:cBhvr>
                                        <p:cTn id="28" dur="1" fill="hold">
                                          <p:stCondLst>
                                            <p:cond delay="0"/>
                                          </p:stCondLst>
                                        </p:cTn>
                                        <p:tgtEl>
                                          <p:spTgt spid="18"/>
                                        </p:tgtEl>
                                        <p:attrNameLst>
                                          <p:attrName>style.visibility</p:attrName>
                                        </p:attrNameLst>
                                      </p:cBhvr>
                                      <p:to>
                                        <p:strVal val="visible"/>
                                      </p:to>
                                    </p:set>
                                    <p:animEffect transition="in" filter="fade">
                                      <p:cBhvr>
                                        <p:cTn id="29" dur="250"/>
                                        <p:tgtEl>
                                          <p:spTgt spid="18"/>
                                        </p:tgtEl>
                                      </p:cBhvr>
                                    </p:animEffect>
                                  </p:childTnLst>
                                </p:cTn>
                              </p:par>
                            </p:childTnLst>
                          </p:cTn>
                        </p:par>
                      </p:childTnLst>
                    </p:cTn>
                  </p:par>
                  <p:par>
                    <p:cTn id="30" fill="hold">
                      <p:stCondLst>
                        <p:cond delay="indefinite"/>
                      </p:stCondLst>
                      <p:childTnLst>
                        <p:par>
                          <p:cTn id="31" fill="hold">
                            <p:stCondLst>
                              <p:cond delay="0"/>
                            </p:stCondLst>
                            <p:childTnLst>
                              <p:par>
                                <p:cTn id="32" presetID="2" presetClass="entr" presetSubtype="8" fill="hold" grpId="0" nodeType="clickEffect">
                                  <p:stCondLst>
                                    <p:cond delay="0"/>
                                  </p:stCondLst>
                                  <p:childTnLst>
                                    <p:set>
                                      <p:cBhvr>
                                        <p:cTn id="33" dur="1" fill="hold">
                                          <p:stCondLst>
                                            <p:cond delay="0"/>
                                          </p:stCondLst>
                                        </p:cTn>
                                        <p:tgtEl>
                                          <p:spTgt spid="19"/>
                                        </p:tgtEl>
                                        <p:attrNameLst>
                                          <p:attrName>style.visibility</p:attrName>
                                        </p:attrNameLst>
                                      </p:cBhvr>
                                      <p:to>
                                        <p:strVal val="visible"/>
                                      </p:to>
                                    </p:set>
                                    <p:anim calcmode="lin" valueType="num">
                                      <p:cBhvr additive="base">
                                        <p:cTn id="34" dur="250" fill="hold"/>
                                        <p:tgtEl>
                                          <p:spTgt spid="19"/>
                                        </p:tgtEl>
                                        <p:attrNameLst>
                                          <p:attrName>ppt_x</p:attrName>
                                        </p:attrNameLst>
                                      </p:cBhvr>
                                      <p:tavLst>
                                        <p:tav tm="0">
                                          <p:val>
                                            <p:strVal val="0-#ppt_w/2"/>
                                          </p:val>
                                        </p:tav>
                                        <p:tav tm="100000">
                                          <p:val>
                                            <p:strVal val="#ppt_x"/>
                                          </p:val>
                                        </p:tav>
                                      </p:tavLst>
                                    </p:anim>
                                    <p:anim calcmode="lin" valueType="num">
                                      <p:cBhvr additive="base">
                                        <p:cTn id="35" dur="250" fill="hold"/>
                                        <p:tgtEl>
                                          <p:spTgt spid="19"/>
                                        </p:tgtEl>
                                        <p:attrNameLst>
                                          <p:attrName>ppt_y</p:attrName>
                                        </p:attrNameLst>
                                      </p:cBhvr>
                                      <p:tavLst>
                                        <p:tav tm="0">
                                          <p:val>
                                            <p:strVal val="#ppt_y"/>
                                          </p:val>
                                        </p:tav>
                                        <p:tav tm="100000">
                                          <p:val>
                                            <p:strVal val="#ppt_y"/>
                                          </p:val>
                                        </p:tav>
                                      </p:tavLst>
                                    </p:anim>
                                  </p:childTnLst>
                                </p:cTn>
                              </p:par>
                              <p:par>
                                <p:cTn id="36" presetID="2" presetClass="entr" presetSubtype="4" fill="hold" nodeType="withEffect">
                                  <p:stCondLst>
                                    <p:cond delay="0"/>
                                  </p:stCondLst>
                                  <p:childTnLst>
                                    <p:set>
                                      <p:cBhvr>
                                        <p:cTn id="37" dur="1" fill="hold">
                                          <p:stCondLst>
                                            <p:cond delay="0"/>
                                          </p:stCondLst>
                                        </p:cTn>
                                        <p:tgtEl>
                                          <p:spTgt spid="7"/>
                                        </p:tgtEl>
                                        <p:attrNameLst>
                                          <p:attrName>style.visibility</p:attrName>
                                        </p:attrNameLst>
                                      </p:cBhvr>
                                      <p:to>
                                        <p:strVal val="visible"/>
                                      </p:to>
                                    </p:set>
                                    <p:anim calcmode="lin" valueType="num">
                                      <p:cBhvr additive="base">
                                        <p:cTn id="38" dur="250" fill="hold"/>
                                        <p:tgtEl>
                                          <p:spTgt spid="7"/>
                                        </p:tgtEl>
                                        <p:attrNameLst>
                                          <p:attrName>ppt_x</p:attrName>
                                        </p:attrNameLst>
                                      </p:cBhvr>
                                      <p:tavLst>
                                        <p:tav tm="0">
                                          <p:val>
                                            <p:strVal val="#ppt_x"/>
                                          </p:val>
                                        </p:tav>
                                        <p:tav tm="100000">
                                          <p:val>
                                            <p:strVal val="#ppt_x"/>
                                          </p:val>
                                        </p:tav>
                                      </p:tavLst>
                                    </p:anim>
                                    <p:anim calcmode="lin" valueType="num">
                                      <p:cBhvr additive="base">
                                        <p:cTn id="39" dur="25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9" grpId="0"/>
      <p:bldP spid="19"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21"/>
          <p:cNvSpPr txBox="1">
            <a:spLocks noGrp="1"/>
          </p:cNvSpPr>
          <p:nvPr>
            <p:ph type="title"/>
          </p:nvPr>
        </p:nvSpPr>
        <p:spPr>
          <a:xfrm>
            <a:off x="2050225" y="1779925"/>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l" sz="6000"/>
              <a:t>Thank You!!!</a:t>
            </a:r>
            <a:endParaRPr sz="6000"/>
          </a:p>
        </p:txBody>
      </p:sp>
      <p:sp>
        <p:nvSpPr>
          <p:cNvPr id="190" name="Google Shape;190;p21"/>
          <p:cNvSpPr txBox="1">
            <a:spLocks noGrp="1"/>
          </p:cNvSpPr>
          <p:nvPr>
            <p:ph type="body" idx="1"/>
          </p:nvPr>
        </p:nvSpPr>
        <p:spPr>
          <a:xfrm>
            <a:off x="974821" y="3287924"/>
            <a:ext cx="7571031" cy="163864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US" sz="3200" dirty="0"/>
              <a:t>Now Let’s go through a working Demo.</a:t>
            </a:r>
            <a:endParaRPr sz="3200" dirty="0"/>
          </a:p>
        </p:txBody>
      </p:sp>
      <p:sp>
        <p:nvSpPr>
          <p:cNvPr id="2" name="Slide Number Placeholder 1">
            <a:extLst>
              <a:ext uri="{FF2B5EF4-FFF2-40B4-BE49-F238E27FC236}">
                <a16:creationId xmlns:a16="http://schemas.microsoft.com/office/drawing/2014/main" id="{AF2BA564-829E-5A5A-6E2E-7BB382E8A7C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l" smtClean="0"/>
              <a:t>32</a:t>
            </a:fld>
            <a:endParaRPr lang="el"/>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pic>
        <p:nvPicPr>
          <p:cNvPr id="4" name="Picture 3">
            <a:extLst>
              <a:ext uri="{FF2B5EF4-FFF2-40B4-BE49-F238E27FC236}">
                <a16:creationId xmlns:a16="http://schemas.microsoft.com/office/drawing/2014/main" id="{A463F14B-9769-10DA-79B9-6F85455339AB}"/>
              </a:ext>
            </a:extLst>
          </p:cNvPr>
          <p:cNvPicPr>
            <a:picLocks noChangeAspect="1"/>
          </p:cNvPicPr>
          <p:nvPr/>
        </p:nvPicPr>
        <p:blipFill>
          <a:blip r:embed="rId3"/>
          <a:stretch>
            <a:fillRect/>
          </a:stretch>
        </p:blipFill>
        <p:spPr>
          <a:xfrm>
            <a:off x="1735466" y="3609126"/>
            <a:ext cx="1418267" cy="1447691"/>
          </a:xfrm>
          <a:prstGeom prst="rect">
            <a:avLst/>
          </a:prstGeom>
        </p:spPr>
      </p:pic>
      <p:sp>
        <p:nvSpPr>
          <p:cNvPr id="146" name="Google Shape;146;p15"/>
          <p:cNvSpPr txBox="1">
            <a:spLocks noGrp="1"/>
          </p:cNvSpPr>
          <p:nvPr>
            <p:ph type="title"/>
          </p:nvPr>
        </p:nvSpPr>
        <p:spPr>
          <a:xfrm>
            <a:off x="1297502" y="192582"/>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US" dirty="0"/>
              <a:t>Why? Who would be interested?</a:t>
            </a:r>
            <a:endParaRPr dirty="0"/>
          </a:p>
        </p:txBody>
      </p:sp>
      <p:sp>
        <p:nvSpPr>
          <p:cNvPr id="147" name="Google Shape;147;p15"/>
          <p:cNvSpPr txBox="1">
            <a:spLocks noGrp="1"/>
          </p:cNvSpPr>
          <p:nvPr>
            <p:ph type="body" idx="1"/>
          </p:nvPr>
        </p:nvSpPr>
        <p:spPr>
          <a:xfrm>
            <a:off x="1297502" y="675940"/>
            <a:ext cx="7038900" cy="914100"/>
          </a:xfrm>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lang="el" dirty="0"/>
              <a:t>Students/Visitors with mobility difficulties who can’t traverse through the department at ease and need to find the (quickest &amp; available) path to a chosen destination as well as have the ability to learn the area virtually.</a:t>
            </a:r>
            <a:endParaRPr dirty="0"/>
          </a:p>
        </p:txBody>
      </p:sp>
      <p:sp>
        <p:nvSpPr>
          <p:cNvPr id="2" name="Slide Number Placeholder 1">
            <a:extLst>
              <a:ext uri="{FF2B5EF4-FFF2-40B4-BE49-F238E27FC236}">
                <a16:creationId xmlns:a16="http://schemas.microsoft.com/office/drawing/2014/main" id="{12D8DF8D-BE64-5595-7222-1AAE79E32CA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l" smtClean="0"/>
              <a:t>4</a:t>
            </a:fld>
            <a:endParaRPr lang="el"/>
          </a:p>
        </p:txBody>
      </p:sp>
      <p:pic>
        <p:nvPicPr>
          <p:cNvPr id="6" name="Picture 5">
            <a:extLst>
              <a:ext uri="{FF2B5EF4-FFF2-40B4-BE49-F238E27FC236}">
                <a16:creationId xmlns:a16="http://schemas.microsoft.com/office/drawing/2014/main" id="{9B27F591-C67A-BA4E-E449-146B8162D8C7}"/>
              </a:ext>
            </a:extLst>
          </p:cNvPr>
          <p:cNvPicPr>
            <a:picLocks noChangeAspect="1"/>
          </p:cNvPicPr>
          <p:nvPr/>
        </p:nvPicPr>
        <p:blipFill>
          <a:blip r:embed="rId4"/>
          <a:stretch>
            <a:fillRect/>
          </a:stretch>
        </p:blipFill>
        <p:spPr>
          <a:xfrm>
            <a:off x="6428232" y="3640722"/>
            <a:ext cx="1418267" cy="1447691"/>
          </a:xfrm>
          <a:prstGeom prst="rect">
            <a:avLst/>
          </a:prstGeom>
        </p:spPr>
      </p:pic>
      <p:pic>
        <p:nvPicPr>
          <p:cNvPr id="2050" name="Picture 2" descr="Γενικό Λύκειο Πικερμίου">
            <a:extLst>
              <a:ext uri="{FF2B5EF4-FFF2-40B4-BE49-F238E27FC236}">
                <a16:creationId xmlns:a16="http://schemas.microsoft.com/office/drawing/2014/main" id="{1706F175-F28C-89AE-048C-68C30DA22F5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72920" y="3640721"/>
            <a:ext cx="2288061" cy="1416095"/>
          </a:xfrm>
          <a:prstGeom prst="rect">
            <a:avLst/>
          </a:prstGeom>
          <a:noFill/>
          <a:extLst>
            <a:ext uri="{909E8E84-426E-40DD-AFC4-6F175D3DCCD1}">
              <a14:hiddenFill xmlns:a14="http://schemas.microsoft.com/office/drawing/2010/main">
                <a:solidFill>
                  <a:srgbClr val="FFFFFF"/>
                </a:solidFill>
              </a14:hiddenFill>
            </a:ext>
          </a:extLst>
        </p:spPr>
      </p:pic>
      <p:sp>
        <p:nvSpPr>
          <p:cNvPr id="13" name="Google Shape;147;p15">
            <a:extLst>
              <a:ext uri="{FF2B5EF4-FFF2-40B4-BE49-F238E27FC236}">
                <a16:creationId xmlns:a16="http://schemas.microsoft.com/office/drawing/2014/main" id="{D7AEB007-61E3-7498-6053-D766DD257318}"/>
              </a:ext>
            </a:extLst>
          </p:cNvPr>
          <p:cNvSpPr txBox="1">
            <a:spLocks/>
          </p:cNvSpPr>
          <p:nvPr/>
        </p:nvSpPr>
        <p:spPr>
          <a:xfrm>
            <a:off x="1297501" y="1440932"/>
            <a:ext cx="7038900" cy="643006"/>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lt1"/>
              </a:buClr>
              <a:buSzPts val="1300"/>
              <a:buFont typeface="Lato"/>
              <a:buChar char="●"/>
              <a:defRPr sz="1300" b="0" i="0" u="none" strike="noStrike" cap="none">
                <a:solidFill>
                  <a:schemeClr val="lt1"/>
                </a:solidFill>
                <a:latin typeface="Lato"/>
                <a:ea typeface="Lato"/>
                <a:cs typeface="Lato"/>
                <a:sym typeface="Lato"/>
              </a:defRPr>
            </a:lvl1pPr>
            <a:lvl2pPr marL="914400" marR="0" lvl="1" indent="-298450" algn="l" rtl="0">
              <a:lnSpc>
                <a:spcPct val="115000"/>
              </a:lnSpc>
              <a:spcBef>
                <a:spcPts val="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2pPr>
            <a:lvl3pPr marL="1371600" marR="0" lvl="2" indent="-298450" algn="l" rtl="0">
              <a:lnSpc>
                <a:spcPct val="115000"/>
              </a:lnSpc>
              <a:spcBef>
                <a:spcPts val="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3pPr>
            <a:lvl4pPr marL="1828800" marR="0" lvl="3" indent="-298450" algn="l" rtl="0">
              <a:lnSpc>
                <a:spcPct val="115000"/>
              </a:lnSpc>
              <a:spcBef>
                <a:spcPts val="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4pPr>
            <a:lvl5pPr marL="2286000" marR="0" lvl="4" indent="-298450" algn="l" rtl="0">
              <a:lnSpc>
                <a:spcPct val="115000"/>
              </a:lnSpc>
              <a:spcBef>
                <a:spcPts val="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5pPr>
            <a:lvl6pPr marL="2743200" marR="0" lvl="5" indent="-298450" algn="l" rtl="0">
              <a:lnSpc>
                <a:spcPct val="115000"/>
              </a:lnSpc>
              <a:spcBef>
                <a:spcPts val="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6pPr>
            <a:lvl7pPr marL="3200400" marR="0" lvl="6" indent="-298450" algn="l" rtl="0">
              <a:lnSpc>
                <a:spcPct val="115000"/>
              </a:lnSpc>
              <a:spcBef>
                <a:spcPts val="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7pPr>
            <a:lvl8pPr marL="3657600" marR="0" lvl="7" indent="-298450" algn="l" rtl="0">
              <a:lnSpc>
                <a:spcPct val="115000"/>
              </a:lnSpc>
              <a:spcBef>
                <a:spcPts val="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8pPr>
            <a:lvl9pPr marL="4114800" marR="0" lvl="8" indent="-298450" algn="l" rtl="0">
              <a:lnSpc>
                <a:spcPct val="115000"/>
              </a:lnSpc>
              <a:spcBef>
                <a:spcPts val="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9pPr>
          </a:lstStyle>
          <a:p>
            <a:r>
              <a:rPr lang="en-US" dirty="0"/>
              <a:t>New students/teachers who need to find the teaching classes that they will have to attend.</a:t>
            </a:r>
          </a:p>
        </p:txBody>
      </p:sp>
      <p:sp>
        <p:nvSpPr>
          <p:cNvPr id="14" name="Google Shape;147;p15">
            <a:extLst>
              <a:ext uri="{FF2B5EF4-FFF2-40B4-BE49-F238E27FC236}">
                <a16:creationId xmlns:a16="http://schemas.microsoft.com/office/drawing/2014/main" id="{DD6CC610-2D89-BD3A-A271-EFE129BBD19C}"/>
              </a:ext>
            </a:extLst>
          </p:cNvPr>
          <p:cNvSpPr txBox="1">
            <a:spLocks/>
          </p:cNvSpPr>
          <p:nvPr/>
        </p:nvSpPr>
        <p:spPr>
          <a:xfrm>
            <a:off x="1297501" y="2002335"/>
            <a:ext cx="7038900" cy="825445"/>
          </a:xfrm>
          <a:prstGeom prst="rect">
            <a:avLst/>
          </a:prstGeom>
          <a:noFill/>
          <a:ln>
            <a:noFill/>
          </a:ln>
        </p:spPr>
        <p:txBody>
          <a:bodyPr spcFirstLastPara="1" wrap="square" lIns="91425" tIns="91425" rIns="91425" bIns="91425" anchor="t" anchorCtr="0">
            <a:normAutofit lnSpcReduction="10000"/>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lt1"/>
              </a:buClr>
              <a:buSzPts val="1300"/>
              <a:buFont typeface="Lato"/>
              <a:buChar char="●"/>
              <a:defRPr sz="1300" b="0" i="0" u="none" strike="noStrike" cap="none">
                <a:solidFill>
                  <a:schemeClr val="lt1"/>
                </a:solidFill>
                <a:latin typeface="Lato"/>
                <a:ea typeface="Lato"/>
                <a:cs typeface="Lato"/>
                <a:sym typeface="Lato"/>
              </a:defRPr>
            </a:lvl1pPr>
            <a:lvl2pPr marL="914400" marR="0" lvl="1" indent="-298450" algn="l" rtl="0">
              <a:lnSpc>
                <a:spcPct val="115000"/>
              </a:lnSpc>
              <a:spcBef>
                <a:spcPts val="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2pPr>
            <a:lvl3pPr marL="1371600" marR="0" lvl="2" indent="-298450" algn="l" rtl="0">
              <a:lnSpc>
                <a:spcPct val="115000"/>
              </a:lnSpc>
              <a:spcBef>
                <a:spcPts val="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3pPr>
            <a:lvl4pPr marL="1828800" marR="0" lvl="3" indent="-298450" algn="l" rtl="0">
              <a:lnSpc>
                <a:spcPct val="115000"/>
              </a:lnSpc>
              <a:spcBef>
                <a:spcPts val="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4pPr>
            <a:lvl5pPr marL="2286000" marR="0" lvl="4" indent="-298450" algn="l" rtl="0">
              <a:lnSpc>
                <a:spcPct val="115000"/>
              </a:lnSpc>
              <a:spcBef>
                <a:spcPts val="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5pPr>
            <a:lvl6pPr marL="2743200" marR="0" lvl="5" indent="-298450" algn="l" rtl="0">
              <a:lnSpc>
                <a:spcPct val="115000"/>
              </a:lnSpc>
              <a:spcBef>
                <a:spcPts val="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6pPr>
            <a:lvl7pPr marL="3200400" marR="0" lvl="6" indent="-298450" algn="l" rtl="0">
              <a:lnSpc>
                <a:spcPct val="115000"/>
              </a:lnSpc>
              <a:spcBef>
                <a:spcPts val="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7pPr>
            <a:lvl8pPr marL="3657600" marR="0" lvl="7" indent="-298450" algn="l" rtl="0">
              <a:lnSpc>
                <a:spcPct val="115000"/>
              </a:lnSpc>
              <a:spcBef>
                <a:spcPts val="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8pPr>
            <a:lvl9pPr marL="4114800" marR="0" lvl="8" indent="-298450" algn="l" rtl="0">
              <a:lnSpc>
                <a:spcPct val="115000"/>
              </a:lnSpc>
              <a:spcBef>
                <a:spcPts val="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9pPr>
          </a:lstStyle>
          <a:p>
            <a:r>
              <a:rPr lang="en-US" dirty="0"/>
              <a:t>Parents, as well as their children, who are interested in being part of the department’s future and may possibly think about enrolling, can learn about the department’s areas as well as its features virtually, without having to be present necessarily.</a:t>
            </a:r>
          </a:p>
        </p:txBody>
      </p:sp>
      <p:sp>
        <p:nvSpPr>
          <p:cNvPr id="15" name="Google Shape;147;p15">
            <a:extLst>
              <a:ext uri="{FF2B5EF4-FFF2-40B4-BE49-F238E27FC236}">
                <a16:creationId xmlns:a16="http://schemas.microsoft.com/office/drawing/2014/main" id="{E048808B-3B09-887F-3DE1-019642109FDF}"/>
              </a:ext>
            </a:extLst>
          </p:cNvPr>
          <p:cNvSpPr txBox="1">
            <a:spLocks/>
          </p:cNvSpPr>
          <p:nvPr/>
        </p:nvSpPr>
        <p:spPr>
          <a:xfrm>
            <a:off x="1297501" y="2722911"/>
            <a:ext cx="7038900" cy="548882"/>
          </a:xfrm>
          <a:prstGeom prst="rect">
            <a:avLst/>
          </a:prstGeom>
          <a:noFill/>
          <a:ln>
            <a:noFill/>
          </a:ln>
        </p:spPr>
        <p:txBody>
          <a:bodyPr spcFirstLastPara="1" wrap="square" lIns="91425" tIns="91425" rIns="91425" bIns="91425" anchor="t" anchorCtr="0">
            <a:normAutofit fontScale="92500"/>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lt1"/>
              </a:buClr>
              <a:buSzPts val="1300"/>
              <a:buFont typeface="Lato"/>
              <a:buChar char="●"/>
              <a:defRPr sz="1300" b="0" i="0" u="none" strike="noStrike" cap="none">
                <a:solidFill>
                  <a:schemeClr val="lt1"/>
                </a:solidFill>
                <a:latin typeface="Lato"/>
                <a:ea typeface="Lato"/>
                <a:cs typeface="Lato"/>
                <a:sym typeface="Lato"/>
              </a:defRPr>
            </a:lvl1pPr>
            <a:lvl2pPr marL="914400" marR="0" lvl="1" indent="-298450" algn="l" rtl="0">
              <a:lnSpc>
                <a:spcPct val="115000"/>
              </a:lnSpc>
              <a:spcBef>
                <a:spcPts val="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2pPr>
            <a:lvl3pPr marL="1371600" marR="0" lvl="2" indent="-298450" algn="l" rtl="0">
              <a:lnSpc>
                <a:spcPct val="115000"/>
              </a:lnSpc>
              <a:spcBef>
                <a:spcPts val="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3pPr>
            <a:lvl4pPr marL="1828800" marR="0" lvl="3" indent="-298450" algn="l" rtl="0">
              <a:lnSpc>
                <a:spcPct val="115000"/>
              </a:lnSpc>
              <a:spcBef>
                <a:spcPts val="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4pPr>
            <a:lvl5pPr marL="2286000" marR="0" lvl="4" indent="-298450" algn="l" rtl="0">
              <a:lnSpc>
                <a:spcPct val="115000"/>
              </a:lnSpc>
              <a:spcBef>
                <a:spcPts val="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5pPr>
            <a:lvl6pPr marL="2743200" marR="0" lvl="5" indent="-298450" algn="l" rtl="0">
              <a:lnSpc>
                <a:spcPct val="115000"/>
              </a:lnSpc>
              <a:spcBef>
                <a:spcPts val="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6pPr>
            <a:lvl7pPr marL="3200400" marR="0" lvl="6" indent="-298450" algn="l" rtl="0">
              <a:lnSpc>
                <a:spcPct val="115000"/>
              </a:lnSpc>
              <a:spcBef>
                <a:spcPts val="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7pPr>
            <a:lvl8pPr marL="3657600" marR="0" lvl="7" indent="-298450" algn="l" rtl="0">
              <a:lnSpc>
                <a:spcPct val="115000"/>
              </a:lnSpc>
              <a:spcBef>
                <a:spcPts val="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8pPr>
            <a:lvl9pPr marL="4114800" marR="0" lvl="8" indent="-298450" algn="l" rtl="0">
              <a:lnSpc>
                <a:spcPct val="115000"/>
              </a:lnSpc>
              <a:spcBef>
                <a:spcPts val="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9pPr>
          </a:lstStyle>
          <a:p>
            <a:r>
              <a:rPr lang="en-US" dirty="0"/>
              <a:t>Foreign visiting students( i.e. Erasmus) who will want and need to learn the department’s areas.</a:t>
            </a:r>
          </a:p>
          <a:p>
            <a:pPr marL="146050" indent="0">
              <a:buNone/>
            </a:pPr>
            <a:endParaRPr lang="en-US" dirty="0"/>
          </a:p>
        </p:txBody>
      </p:sp>
      <p:sp>
        <p:nvSpPr>
          <p:cNvPr id="16" name="Google Shape;147;p15">
            <a:extLst>
              <a:ext uri="{FF2B5EF4-FFF2-40B4-BE49-F238E27FC236}">
                <a16:creationId xmlns:a16="http://schemas.microsoft.com/office/drawing/2014/main" id="{1EFA98C1-F36F-36A9-71F1-B4AEEBAE1CDF}"/>
              </a:ext>
            </a:extLst>
          </p:cNvPr>
          <p:cNvSpPr txBox="1">
            <a:spLocks/>
          </p:cNvSpPr>
          <p:nvPr/>
        </p:nvSpPr>
        <p:spPr>
          <a:xfrm>
            <a:off x="1297501" y="3075765"/>
            <a:ext cx="7038900" cy="630612"/>
          </a:xfrm>
          <a:prstGeom prst="rect">
            <a:avLst/>
          </a:prstGeom>
          <a:noFill/>
          <a:ln>
            <a:noFill/>
          </a:ln>
        </p:spPr>
        <p:txBody>
          <a:bodyPr spcFirstLastPara="1" wrap="square" lIns="91425" tIns="91425" rIns="91425" bIns="91425" anchor="t" anchorCtr="0">
            <a:normAutofit lnSpcReduction="10000"/>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lt1"/>
              </a:buClr>
              <a:buSzPts val="1300"/>
              <a:buFont typeface="Lato"/>
              <a:buChar char="●"/>
              <a:defRPr sz="1300" b="0" i="0" u="none" strike="noStrike" cap="none">
                <a:solidFill>
                  <a:schemeClr val="lt1"/>
                </a:solidFill>
                <a:latin typeface="Lato"/>
                <a:ea typeface="Lato"/>
                <a:cs typeface="Lato"/>
                <a:sym typeface="Lato"/>
              </a:defRPr>
            </a:lvl1pPr>
            <a:lvl2pPr marL="914400" marR="0" lvl="1" indent="-298450" algn="l" rtl="0">
              <a:lnSpc>
                <a:spcPct val="115000"/>
              </a:lnSpc>
              <a:spcBef>
                <a:spcPts val="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2pPr>
            <a:lvl3pPr marL="1371600" marR="0" lvl="2" indent="-298450" algn="l" rtl="0">
              <a:lnSpc>
                <a:spcPct val="115000"/>
              </a:lnSpc>
              <a:spcBef>
                <a:spcPts val="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3pPr>
            <a:lvl4pPr marL="1828800" marR="0" lvl="3" indent="-298450" algn="l" rtl="0">
              <a:lnSpc>
                <a:spcPct val="115000"/>
              </a:lnSpc>
              <a:spcBef>
                <a:spcPts val="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4pPr>
            <a:lvl5pPr marL="2286000" marR="0" lvl="4" indent="-298450" algn="l" rtl="0">
              <a:lnSpc>
                <a:spcPct val="115000"/>
              </a:lnSpc>
              <a:spcBef>
                <a:spcPts val="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5pPr>
            <a:lvl6pPr marL="2743200" marR="0" lvl="5" indent="-298450" algn="l" rtl="0">
              <a:lnSpc>
                <a:spcPct val="115000"/>
              </a:lnSpc>
              <a:spcBef>
                <a:spcPts val="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6pPr>
            <a:lvl7pPr marL="3200400" marR="0" lvl="6" indent="-298450" algn="l" rtl="0">
              <a:lnSpc>
                <a:spcPct val="115000"/>
              </a:lnSpc>
              <a:spcBef>
                <a:spcPts val="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7pPr>
            <a:lvl8pPr marL="3657600" marR="0" lvl="7" indent="-298450" algn="l" rtl="0">
              <a:lnSpc>
                <a:spcPct val="115000"/>
              </a:lnSpc>
              <a:spcBef>
                <a:spcPts val="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8pPr>
            <a:lvl9pPr marL="4114800" marR="0" lvl="8" indent="-298450" algn="l" rtl="0">
              <a:lnSpc>
                <a:spcPct val="115000"/>
              </a:lnSpc>
              <a:spcBef>
                <a:spcPts val="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9pPr>
          </a:lstStyle>
          <a:p>
            <a:r>
              <a:rPr lang="en-US" dirty="0"/>
              <a:t>Anyone who has an interest in attending the department and anyone who either wants or needs to learn how to traverse to the department’s halls and corridors.</a:t>
            </a:r>
          </a:p>
        </p:txBody>
      </p:sp>
      <p:pic>
        <p:nvPicPr>
          <p:cNvPr id="18" name="Picture 17">
            <a:extLst>
              <a:ext uri="{FF2B5EF4-FFF2-40B4-BE49-F238E27FC236}">
                <a16:creationId xmlns:a16="http://schemas.microsoft.com/office/drawing/2014/main" id="{023F56DB-4718-B4D0-6565-16E460130F43}"/>
              </a:ext>
            </a:extLst>
          </p:cNvPr>
          <p:cNvPicPr>
            <a:picLocks noChangeAspect="1"/>
          </p:cNvPicPr>
          <p:nvPr/>
        </p:nvPicPr>
        <p:blipFill>
          <a:blip r:embed="rId6"/>
          <a:stretch>
            <a:fillRect/>
          </a:stretch>
        </p:blipFill>
        <p:spPr>
          <a:xfrm>
            <a:off x="3981738" y="3609126"/>
            <a:ext cx="1618488" cy="1447690"/>
          </a:xfrm>
          <a:prstGeom prst="rect">
            <a:avLst/>
          </a:prstGeom>
        </p:spPr>
      </p:pic>
      <p:pic>
        <p:nvPicPr>
          <p:cNvPr id="20" name="Picture 19">
            <a:extLst>
              <a:ext uri="{FF2B5EF4-FFF2-40B4-BE49-F238E27FC236}">
                <a16:creationId xmlns:a16="http://schemas.microsoft.com/office/drawing/2014/main" id="{5AA39A8D-6902-0AB0-4700-7CCBC5E9C220}"/>
              </a:ext>
            </a:extLst>
          </p:cNvPr>
          <p:cNvPicPr>
            <a:picLocks noChangeAspect="1"/>
          </p:cNvPicPr>
          <p:nvPr/>
        </p:nvPicPr>
        <p:blipFill>
          <a:blip r:embed="rId7"/>
          <a:stretch>
            <a:fillRect/>
          </a:stretch>
        </p:blipFill>
        <p:spPr>
          <a:xfrm>
            <a:off x="1294007" y="3609035"/>
            <a:ext cx="2125334" cy="1447690"/>
          </a:xfrm>
          <a:prstGeom prst="rect">
            <a:avLst/>
          </a:prstGeom>
        </p:spPr>
      </p:pic>
      <p:pic>
        <p:nvPicPr>
          <p:cNvPr id="2054" name="Picture 6" descr="Erasmus plus programme 2021-2027 news">
            <a:extLst>
              <a:ext uri="{FF2B5EF4-FFF2-40B4-BE49-F238E27FC236}">
                <a16:creationId xmlns:a16="http://schemas.microsoft.com/office/drawing/2014/main" id="{916E7C85-EC71-D0B8-32E1-0B6CA44A6C4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131897" y="3640721"/>
            <a:ext cx="2125335" cy="144769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1">
            <a:extLst>
              <a:ext uri="{FF2B5EF4-FFF2-40B4-BE49-F238E27FC236}">
                <a16:creationId xmlns:a16="http://schemas.microsoft.com/office/drawing/2014/main" id="{9AF9D7E1-1371-87DF-9354-F6D086F08C53}"/>
              </a:ext>
            </a:extLst>
          </p:cNvPr>
          <p:cNvPicPr>
            <a:picLocks noChangeAspect="1"/>
          </p:cNvPicPr>
          <p:nvPr/>
        </p:nvPicPr>
        <p:blipFill>
          <a:blip r:embed="rId9"/>
          <a:stretch>
            <a:fillRect/>
          </a:stretch>
        </p:blipFill>
        <p:spPr>
          <a:xfrm>
            <a:off x="3631589" y="3609035"/>
            <a:ext cx="2288061" cy="1447781"/>
          </a:xfrm>
          <a:prstGeom prst="rect">
            <a:avLst/>
          </a:prstGeom>
        </p:spPr>
      </p:pic>
    </p:spTree>
    <p:extLst>
      <p:ext uri="{BB962C8B-B14F-4D97-AF65-F5344CB8AC3E}">
        <p14:creationId xmlns:p14="http://schemas.microsoft.com/office/powerpoint/2010/main" val="25163336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7">
                                            <p:txEl>
                                              <p:pRg st="0" end="0"/>
                                            </p:txEl>
                                          </p:spTgt>
                                        </p:tgtEl>
                                        <p:attrNameLst>
                                          <p:attrName>style.visibility</p:attrName>
                                        </p:attrNameLst>
                                      </p:cBhvr>
                                      <p:to>
                                        <p:strVal val="visible"/>
                                      </p:to>
                                    </p:set>
                                    <p:anim calcmode="lin" valueType="num">
                                      <p:cBhvr additive="base">
                                        <p:cTn id="7" dur="250" fill="hold"/>
                                        <p:tgtEl>
                                          <p:spTgt spid="147">
                                            <p:txEl>
                                              <p:pRg st="0" end="0"/>
                                            </p:txEl>
                                          </p:spTgt>
                                        </p:tgtEl>
                                        <p:attrNameLst>
                                          <p:attrName>ppt_x</p:attrName>
                                        </p:attrNameLst>
                                      </p:cBhvr>
                                      <p:tavLst>
                                        <p:tav tm="0">
                                          <p:val>
                                            <p:strVal val="0-#ppt_w/2"/>
                                          </p:val>
                                        </p:tav>
                                        <p:tav tm="100000">
                                          <p:val>
                                            <p:strVal val="#ppt_x"/>
                                          </p:val>
                                        </p:tav>
                                      </p:tavLst>
                                    </p:anim>
                                    <p:anim calcmode="lin" valueType="num">
                                      <p:cBhvr additive="base">
                                        <p:cTn id="8" dur="250" fill="hold"/>
                                        <p:tgtEl>
                                          <p:spTgt spid="147">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250" fill="hold"/>
                                        <p:tgtEl>
                                          <p:spTgt spid="4"/>
                                        </p:tgtEl>
                                        <p:attrNameLst>
                                          <p:attrName>ppt_x</p:attrName>
                                        </p:attrNameLst>
                                      </p:cBhvr>
                                      <p:tavLst>
                                        <p:tav tm="0">
                                          <p:val>
                                            <p:strVal val="#ppt_x"/>
                                          </p:val>
                                        </p:tav>
                                        <p:tav tm="100000">
                                          <p:val>
                                            <p:strVal val="#ppt_x"/>
                                          </p:val>
                                        </p:tav>
                                      </p:tavLst>
                                    </p:anim>
                                    <p:anim calcmode="lin" valueType="num">
                                      <p:cBhvr additive="base">
                                        <p:cTn id="12" dur="250" fill="hold"/>
                                        <p:tgtEl>
                                          <p:spTgt spid="4"/>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250" fill="hold"/>
                                        <p:tgtEl>
                                          <p:spTgt spid="6"/>
                                        </p:tgtEl>
                                        <p:attrNameLst>
                                          <p:attrName>ppt_x</p:attrName>
                                        </p:attrNameLst>
                                      </p:cBhvr>
                                      <p:tavLst>
                                        <p:tav tm="0">
                                          <p:val>
                                            <p:strVal val="#ppt_x"/>
                                          </p:val>
                                        </p:tav>
                                        <p:tav tm="100000">
                                          <p:val>
                                            <p:strVal val="#ppt_x"/>
                                          </p:val>
                                        </p:tav>
                                      </p:tavLst>
                                    </p:anim>
                                    <p:anim calcmode="lin" valueType="num">
                                      <p:cBhvr additive="base">
                                        <p:cTn id="16" dur="25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8"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anim calcmode="lin" valueType="num">
                                      <p:cBhvr additive="base">
                                        <p:cTn id="21" dur="250" fill="hold"/>
                                        <p:tgtEl>
                                          <p:spTgt spid="13"/>
                                        </p:tgtEl>
                                        <p:attrNameLst>
                                          <p:attrName>ppt_x</p:attrName>
                                        </p:attrNameLst>
                                      </p:cBhvr>
                                      <p:tavLst>
                                        <p:tav tm="0">
                                          <p:val>
                                            <p:strVal val="0-#ppt_w/2"/>
                                          </p:val>
                                        </p:tav>
                                        <p:tav tm="100000">
                                          <p:val>
                                            <p:strVal val="#ppt_x"/>
                                          </p:val>
                                        </p:tav>
                                      </p:tavLst>
                                    </p:anim>
                                    <p:anim calcmode="lin" valueType="num">
                                      <p:cBhvr additive="base">
                                        <p:cTn id="22" dur="250" fill="hold"/>
                                        <p:tgtEl>
                                          <p:spTgt spid="13"/>
                                        </p:tgtEl>
                                        <p:attrNameLst>
                                          <p:attrName>ppt_y</p:attrName>
                                        </p:attrNameLst>
                                      </p:cBhvr>
                                      <p:tavLst>
                                        <p:tav tm="0">
                                          <p:val>
                                            <p:strVal val="#ppt_y"/>
                                          </p:val>
                                        </p:tav>
                                        <p:tav tm="100000">
                                          <p:val>
                                            <p:strVal val="#ppt_y"/>
                                          </p:val>
                                        </p:tav>
                                      </p:tavLst>
                                    </p:anim>
                                  </p:childTnLst>
                                </p:cTn>
                              </p:par>
                              <p:par>
                                <p:cTn id="23" presetID="9" presetClass="emph" presetSubtype="0" grpId="1" nodeType="withEffect">
                                  <p:stCondLst>
                                    <p:cond delay="0"/>
                                  </p:stCondLst>
                                  <p:childTnLst>
                                    <p:set>
                                      <p:cBhvr>
                                        <p:cTn id="24" dur="indefinite"/>
                                        <p:tgtEl>
                                          <p:spTgt spid="147">
                                            <p:txEl>
                                              <p:pRg st="0" end="0"/>
                                            </p:txEl>
                                          </p:spTgt>
                                        </p:tgtEl>
                                        <p:attrNameLst>
                                          <p:attrName>style.opacity</p:attrName>
                                        </p:attrNameLst>
                                      </p:cBhvr>
                                      <p:to>
                                        <p:strVal val="0.5"/>
                                      </p:to>
                                    </p:set>
                                    <p:animEffect filter="image" prLst="opacity: 0.5">
                                      <p:cBhvr rctx="IE">
                                        <p:cTn id="25" dur="indefinite"/>
                                        <p:tgtEl>
                                          <p:spTgt spid="147">
                                            <p:txEl>
                                              <p:pRg st="0" end="0"/>
                                            </p:txEl>
                                          </p:spTgt>
                                        </p:tgtEl>
                                      </p:cBhvr>
                                    </p:animEffect>
                                  </p:childTnLst>
                                </p:cTn>
                              </p:par>
                              <p:par>
                                <p:cTn id="26" presetID="2" presetClass="exit" presetSubtype="8" fill="hold" nodeType="withEffect">
                                  <p:stCondLst>
                                    <p:cond delay="0"/>
                                  </p:stCondLst>
                                  <p:childTnLst>
                                    <p:anim calcmode="lin" valueType="num">
                                      <p:cBhvr additive="base">
                                        <p:cTn id="27" dur="250"/>
                                        <p:tgtEl>
                                          <p:spTgt spid="4"/>
                                        </p:tgtEl>
                                        <p:attrNameLst>
                                          <p:attrName>ppt_x</p:attrName>
                                        </p:attrNameLst>
                                      </p:cBhvr>
                                      <p:tavLst>
                                        <p:tav tm="0">
                                          <p:val>
                                            <p:strVal val="ppt_x"/>
                                          </p:val>
                                        </p:tav>
                                        <p:tav tm="100000">
                                          <p:val>
                                            <p:strVal val="0-ppt_w/2"/>
                                          </p:val>
                                        </p:tav>
                                      </p:tavLst>
                                    </p:anim>
                                    <p:anim calcmode="lin" valueType="num">
                                      <p:cBhvr additive="base">
                                        <p:cTn id="28" dur="250"/>
                                        <p:tgtEl>
                                          <p:spTgt spid="4"/>
                                        </p:tgtEl>
                                        <p:attrNameLst>
                                          <p:attrName>ppt_y</p:attrName>
                                        </p:attrNameLst>
                                      </p:cBhvr>
                                      <p:tavLst>
                                        <p:tav tm="0">
                                          <p:val>
                                            <p:strVal val="ppt_y"/>
                                          </p:val>
                                        </p:tav>
                                        <p:tav tm="100000">
                                          <p:val>
                                            <p:strVal val="ppt_y"/>
                                          </p:val>
                                        </p:tav>
                                      </p:tavLst>
                                    </p:anim>
                                    <p:set>
                                      <p:cBhvr>
                                        <p:cTn id="29" dur="1" fill="hold">
                                          <p:stCondLst>
                                            <p:cond delay="249"/>
                                          </p:stCondLst>
                                        </p:cTn>
                                        <p:tgtEl>
                                          <p:spTgt spid="4"/>
                                        </p:tgtEl>
                                        <p:attrNameLst>
                                          <p:attrName>style.visibility</p:attrName>
                                        </p:attrNameLst>
                                      </p:cBhvr>
                                      <p:to>
                                        <p:strVal val="hidden"/>
                                      </p:to>
                                    </p:set>
                                  </p:childTnLst>
                                </p:cTn>
                              </p:par>
                              <p:par>
                                <p:cTn id="30" presetID="2" presetClass="exit" presetSubtype="2" fill="hold" nodeType="withEffect">
                                  <p:stCondLst>
                                    <p:cond delay="0"/>
                                  </p:stCondLst>
                                  <p:childTnLst>
                                    <p:anim calcmode="lin" valueType="num">
                                      <p:cBhvr additive="base">
                                        <p:cTn id="31" dur="250"/>
                                        <p:tgtEl>
                                          <p:spTgt spid="6"/>
                                        </p:tgtEl>
                                        <p:attrNameLst>
                                          <p:attrName>ppt_x</p:attrName>
                                        </p:attrNameLst>
                                      </p:cBhvr>
                                      <p:tavLst>
                                        <p:tav tm="0">
                                          <p:val>
                                            <p:strVal val="ppt_x"/>
                                          </p:val>
                                        </p:tav>
                                        <p:tav tm="100000">
                                          <p:val>
                                            <p:strVal val="1+ppt_w/2"/>
                                          </p:val>
                                        </p:tav>
                                      </p:tavLst>
                                    </p:anim>
                                    <p:anim calcmode="lin" valueType="num">
                                      <p:cBhvr additive="base">
                                        <p:cTn id="32" dur="250"/>
                                        <p:tgtEl>
                                          <p:spTgt spid="6"/>
                                        </p:tgtEl>
                                        <p:attrNameLst>
                                          <p:attrName>ppt_y</p:attrName>
                                        </p:attrNameLst>
                                      </p:cBhvr>
                                      <p:tavLst>
                                        <p:tav tm="0">
                                          <p:val>
                                            <p:strVal val="ppt_y"/>
                                          </p:val>
                                        </p:tav>
                                        <p:tav tm="100000">
                                          <p:val>
                                            <p:strVal val="ppt_y"/>
                                          </p:val>
                                        </p:tav>
                                      </p:tavLst>
                                    </p:anim>
                                    <p:set>
                                      <p:cBhvr>
                                        <p:cTn id="33" dur="1" fill="hold">
                                          <p:stCondLst>
                                            <p:cond delay="249"/>
                                          </p:stCondLst>
                                        </p:cTn>
                                        <p:tgtEl>
                                          <p:spTgt spid="6"/>
                                        </p:tgtEl>
                                        <p:attrNameLst>
                                          <p:attrName>style.visibility</p:attrName>
                                        </p:attrNameLst>
                                      </p:cBhvr>
                                      <p:to>
                                        <p:strVal val="hidden"/>
                                      </p:to>
                                    </p:set>
                                  </p:childTnLst>
                                </p:cTn>
                              </p:par>
                              <p:par>
                                <p:cTn id="34" presetID="2" presetClass="entr" presetSubtype="4" fill="hold" nodeType="withEffect">
                                  <p:stCondLst>
                                    <p:cond delay="0"/>
                                  </p:stCondLst>
                                  <p:childTnLst>
                                    <p:set>
                                      <p:cBhvr>
                                        <p:cTn id="35" dur="1" fill="hold">
                                          <p:stCondLst>
                                            <p:cond delay="0"/>
                                          </p:stCondLst>
                                        </p:cTn>
                                        <p:tgtEl>
                                          <p:spTgt spid="2050"/>
                                        </p:tgtEl>
                                        <p:attrNameLst>
                                          <p:attrName>style.visibility</p:attrName>
                                        </p:attrNameLst>
                                      </p:cBhvr>
                                      <p:to>
                                        <p:strVal val="visible"/>
                                      </p:to>
                                    </p:set>
                                    <p:anim calcmode="lin" valueType="num">
                                      <p:cBhvr additive="base">
                                        <p:cTn id="36" dur="250" fill="hold"/>
                                        <p:tgtEl>
                                          <p:spTgt spid="2050"/>
                                        </p:tgtEl>
                                        <p:attrNameLst>
                                          <p:attrName>ppt_x</p:attrName>
                                        </p:attrNameLst>
                                      </p:cBhvr>
                                      <p:tavLst>
                                        <p:tav tm="0">
                                          <p:val>
                                            <p:strVal val="#ppt_x"/>
                                          </p:val>
                                        </p:tav>
                                        <p:tav tm="100000">
                                          <p:val>
                                            <p:strVal val="#ppt_x"/>
                                          </p:val>
                                        </p:tav>
                                      </p:tavLst>
                                    </p:anim>
                                    <p:anim calcmode="lin" valueType="num">
                                      <p:cBhvr additive="base">
                                        <p:cTn id="37" dur="250" fill="hold"/>
                                        <p:tgtEl>
                                          <p:spTgt spid="2050"/>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8" fill="hold" grpId="0" nodeType="clickEffect">
                                  <p:stCondLst>
                                    <p:cond delay="0"/>
                                  </p:stCondLst>
                                  <p:childTnLst>
                                    <p:set>
                                      <p:cBhvr>
                                        <p:cTn id="41" dur="1" fill="hold">
                                          <p:stCondLst>
                                            <p:cond delay="0"/>
                                          </p:stCondLst>
                                        </p:cTn>
                                        <p:tgtEl>
                                          <p:spTgt spid="14"/>
                                        </p:tgtEl>
                                        <p:attrNameLst>
                                          <p:attrName>style.visibility</p:attrName>
                                        </p:attrNameLst>
                                      </p:cBhvr>
                                      <p:to>
                                        <p:strVal val="visible"/>
                                      </p:to>
                                    </p:set>
                                    <p:anim calcmode="lin" valueType="num">
                                      <p:cBhvr additive="base">
                                        <p:cTn id="42" dur="250" fill="hold"/>
                                        <p:tgtEl>
                                          <p:spTgt spid="14"/>
                                        </p:tgtEl>
                                        <p:attrNameLst>
                                          <p:attrName>ppt_x</p:attrName>
                                        </p:attrNameLst>
                                      </p:cBhvr>
                                      <p:tavLst>
                                        <p:tav tm="0">
                                          <p:val>
                                            <p:strVal val="0-#ppt_w/2"/>
                                          </p:val>
                                        </p:tav>
                                        <p:tav tm="100000">
                                          <p:val>
                                            <p:strVal val="#ppt_x"/>
                                          </p:val>
                                        </p:tav>
                                      </p:tavLst>
                                    </p:anim>
                                    <p:anim calcmode="lin" valueType="num">
                                      <p:cBhvr additive="base">
                                        <p:cTn id="43" dur="250" fill="hold"/>
                                        <p:tgtEl>
                                          <p:spTgt spid="14"/>
                                        </p:tgtEl>
                                        <p:attrNameLst>
                                          <p:attrName>ppt_y</p:attrName>
                                        </p:attrNameLst>
                                      </p:cBhvr>
                                      <p:tavLst>
                                        <p:tav tm="0">
                                          <p:val>
                                            <p:strVal val="#ppt_y"/>
                                          </p:val>
                                        </p:tav>
                                        <p:tav tm="100000">
                                          <p:val>
                                            <p:strVal val="#ppt_y"/>
                                          </p:val>
                                        </p:tav>
                                      </p:tavLst>
                                    </p:anim>
                                  </p:childTnLst>
                                </p:cTn>
                              </p:par>
                              <p:par>
                                <p:cTn id="44" presetID="9" presetClass="emph" presetSubtype="0" grpId="1" nodeType="withEffect">
                                  <p:stCondLst>
                                    <p:cond delay="0"/>
                                  </p:stCondLst>
                                  <p:childTnLst>
                                    <p:set>
                                      <p:cBhvr>
                                        <p:cTn id="45" dur="indefinite"/>
                                        <p:tgtEl>
                                          <p:spTgt spid="13"/>
                                        </p:tgtEl>
                                        <p:attrNameLst>
                                          <p:attrName>style.opacity</p:attrName>
                                        </p:attrNameLst>
                                      </p:cBhvr>
                                      <p:to>
                                        <p:strVal val="0.5"/>
                                      </p:to>
                                    </p:set>
                                    <p:animEffect filter="image" prLst="opacity: 0.5">
                                      <p:cBhvr rctx="IE">
                                        <p:cTn id="46" dur="indefinite"/>
                                        <p:tgtEl>
                                          <p:spTgt spid="13"/>
                                        </p:tgtEl>
                                      </p:cBhvr>
                                    </p:animEffect>
                                  </p:childTnLst>
                                </p:cTn>
                              </p:par>
                              <p:par>
                                <p:cTn id="47" presetID="2" presetClass="exit" presetSubtype="4" fill="hold" nodeType="withEffect">
                                  <p:stCondLst>
                                    <p:cond delay="0"/>
                                  </p:stCondLst>
                                  <p:childTnLst>
                                    <p:anim calcmode="lin" valueType="num">
                                      <p:cBhvr additive="base">
                                        <p:cTn id="48" dur="250"/>
                                        <p:tgtEl>
                                          <p:spTgt spid="2050"/>
                                        </p:tgtEl>
                                        <p:attrNameLst>
                                          <p:attrName>ppt_x</p:attrName>
                                        </p:attrNameLst>
                                      </p:cBhvr>
                                      <p:tavLst>
                                        <p:tav tm="0">
                                          <p:val>
                                            <p:strVal val="ppt_x"/>
                                          </p:val>
                                        </p:tav>
                                        <p:tav tm="100000">
                                          <p:val>
                                            <p:strVal val="ppt_x"/>
                                          </p:val>
                                        </p:tav>
                                      </p:tavLst>
                                    </p:anim>
                                    <p:anim calcmode="lin" valueType="num">
                                      <p:cBhvr additive="base">
                                        <p:cTn id="49" dur="250"/>
                                        <p:tgtEl>
                                          <p:spTgt spid="2050"/>
                                        </p:tgtEl>
                                        <p:attrNameLst>
                                          <p:attrName>ppt_y</p:attrName>
                                        </p:attrNameLst>
                                      </p:cBhvr>
                                      <p:tavLst>
                                        <p:tav tm="0">
                                          <p:val>
                                            <p:strVal val="ppt_y"/>
                                          </p:val>
                                        </p:tav>
                                        <p:tav tm="100000">
                                          <p:val>
                                            <p:strVal val="1+ppt_h/2"/>
                                          </p:val>
                                        </p:tav>
                                      </p:tavLst>
                                    </p:anim>
                                    <p:set>
                                      <p:cBhvr>
                                        <p:cTn id="50" dur="1" fill="hold">
                                          <p:stCondLst>
                                            <p:cond delay="249"/>
                                          </p:stCondLst>
                                        </p:cTn>
                                        <p:tgtEl>
                                          <p:spTgt spid="2050"/>
                                        </p:tgtEl>
                                        <p:attrNameLst>
                                          <p:attrName>style.visibility</p:attrName>
                                        </p:attrNameLst>
                                      </p:cBhvr>
                                      <p:to>
                                        <p:strVal val="hidden"/>
                                      </p:to>
                                    </p:set>
                                  </p:childTnLst>
                                </p:cTn>
                              </p:par>
                              <p:par>
                                <p:cTn id="51" presetID="2" presetClass="entr" presetSubtype="4" fill="hold" nodeType="withEffect">
                                  <p:stCondLst>
                                    <p:cond delay="0"/>
                                  </p:stCondLst>
                                  <p:childTnLst>
                                    <p:set>
                                      <p:cBhvr>
                                        <p:cTn id="52" dur="1" fill="hold">
                                          <p:stCondLst>
                                            <p:cond delay="0"/>
                                          </p:stCondLst>
                                        </p:cTn>
                                        <p:tgtEl>
                                          <p:spTgt spid="18"/>
                                        </p:tgtEl>
                                        <p:attrNameLst>
                                          <p:attrName>style.visibility</p:attrName>
                                        </p:attrNameLst>
                                      </p:cBhvr>
                                      <p:to>
                                        <p:strVal val="visible"/>
                                      </p:to>
                                    </p:set>
                                    <p:anim calcmode="lin" valueType="num">
                                      <p:cBhvr additive="base">
                                        <p:cTn id="53" dur="250" fill="hold"/>
                                        <p:tgtEl>
                                          <p:spTgt spid="18"/>
                                        </p:tgtEl>
                                        <p:attrNameLst>
                                          <p:attrName>ppt_x</p:attrName>
                                        </p:attrNameLst>
                                      </p:cBhvr>
                                      <p:tavLst>
                                        <p:tav tm="0">
                                          <p:val>
                                            <p:strVal val="#ppt_x"/>
                                          </p:val>
                                        </p:tav>
                                        <p:tav tm="100000">
                                          <p:val>
                                            <p:strVal val="#ppt_x"/>
                                          </p:val>
                                        </p:tav>
                                      </p:tavLst>
                                    </p:anim>
                                    <p:anim calcmode="lin" valueType="num">
                                      <p:cBhvr additive="base">
                                        <p:cTn id="54" dur="25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 presetClass="entr" presetSubtype="8" fill="hold" grpId="0" nodeType="clickEffect">
                                  <p:stCondLst>
                                    <p:cond delay="0"/>
                                  </p:stCondLst>
                                  <p:childTnLst>
                                    <p:set>
                                      <p:cBhvr>
                                        <p:cTn id="58" dur="1" fill="hold">
                                          <p:stCondLst>
                                            <p:cond delay="0"/>
                                          </p:stCondLst>
                                        </p:cTn>
                                        <p:tgtEl>
                                          <p:spTgt spid="15"/>
                                        </p:tgtEl>
                                        <p:attrNameLst>
                                          <p:attrName>style.visibility</p:attrName>
                                        </p:attrNameLst>
                                      </p:cBhvr>
                                      <p:to>
                                        <p:strVal val="visible"/>
                                      </p:to>
                                    </p:set>
                                    <p:anim calcmode="lin" valueType="num">
                                      <p:cBhvr additive="base">
                                        <p:cTn id="59" dur="250" fill="hold"/>
                                        <p:tgtEl>
                                          <p:spTgt spid="15"/>
                                        </p:tgtEl>
                                        <p:attrNameLst>
                                          <p:attrName>ppt_x</p:attrName>
                                        </p:attrNameLst>
                                      </p:cBhvr>
                                      <p:tavLst>
                                        <p:tav tm="0">
                                          <p:val>
                                            <p:strVal val="0-#ppt_w/2"/>
                                          </p:val>
                                        </p:tav>
                                        <p:tav tm="100000">
                                          <p:val>
                                            <p:strVal val="#ppt_x"/>
                                          </p:val>
                                        </p:tav>
                                      </p:tavLst>
                                    </p:anim>
                                    <p:anim calcmode="lin" valueType="num">
                                      <p:cBhvr additive="base">
                                        <p:cTn id="60" dur="250" fill="hold"/>
                                        <p:tgtEl>
                                          <p:spTgt spid="15"/>
                                        </p:tgtEl>
                                        <p:attrNameLst>
                                          <p:attrName>ppt_y</p:attrName>
                                        </p:attrNameLst>
                                      </p:cBhvr>
                                      <p:tavLst>
                                        <p:tav tm="0">
                                          <p:val>
                                            <p:strVal val="#ppt_y"/>
                                          </p:val>
                                        </p:tav>
                                        <p:tav tm="100000">
                                          <p:val>
                                            <p:strVal val="#ppt_y"/>
                                          </p:val>
                                        </p:tav>
                                      </p:tavLst>
                                    </p:anim>
                                  </p:childTnLst>
                                </p:cTn>
                              </p:par>
                              <p:par>
                                <p:cTn id="61" presetID="9" presetClass="emph" presetSubtype="0" grpId="1" nodeType="withEffect">
                                  <p:stCondLst>
                                    <p:cond delay="0"/>
                                  </p:stCondLst>
                                  <p:childTnLst>
                                    <p:set>
                                      <p:cBhvr>
                                        <p:cTn id="62" dur="indefinite"/>
                                        <p:tgtEl>
                                          <p:spTgt spid="14"/>
                                        </p:tgtEl>
                                        <p:attrNameLst>
                                          <p:attrName>style.opacity</p:attrName>
                                        </p:attrNameLst>
                                      </p:cBhvr>
                                      <p:to>
                                        <p:strVal val="0.5"/>
                                      </p:to>
                                    </p:set>
                                    <p:animEffect filter="image" prLst="opacity: 0.5">
                                      <p:cBhvr rctx="IE">
                                        <p:cTn id="63" dur="indefinite"/>
                                        <p:tgtEl>
                                          <p:spTgt spid="14"/>
                                        </p:tgtEl>
                                      </p:cBhvr>
                                    </p:animEffect>
                                  </p:childTnLst>
                                </p:cTn>
                              </p:par>
                              <p:par>
                                <p:cTn id="64" presetID="2" presetClass="exit" presetSubtype="4" fill="hold" nodeType="withEffect">
                                  <p:stCondLst>
                                    <p:cond delay="0"/>
                                  </p:stCondLst>
                                  <p:childTnLst>
                                    <p:anim calcmode="lin" valueType="num">
                                      <p:cBhvr additive="base">
                                        <p:cTn id="65" dur="250"/>
                                        <p:tgtEl>
                                          <p:spTgt spid="18"/>
                                        </p:tgtEl>
                                        <p:attrNameLst>
                                          <p:attrName>ppt_x</p:attrName>
                                        </p:attrNameLst>
                                      </p:cBhvr>
                                      <p:tavLst>
                                        <p:tav tm="0">
                                          <p:val>
                                            <p:strVal val="ppt_x"/>
                                          </p:val>
                                        </p:tav>
                                        <p:tav tm="100000">
                                          <p:val>
                                            <p:strVal val="ppt_x"/>
                                          </p:val>
                                        </p:tav>
                                      </p:tavLst>
                                    </p:anim>
                                    <p:anim calcmode="lin" valueType="num">
                                      <p:cBhvr additive="base">
                                        <p:cTn id="66" dur="250"/>
                                        <p:tgtEl>
                                          <p:spTgt spid="18"/>
                                        </p:tgtEl>
                                        <p:attrNameLst>
                                          <p:attrName>ppt_y</p:attrName>
                                        </p:attrNameLst>
                                      </p:cBhvr>
                                      <p:tavLst>
                                        <p:tav tm="0">
                                          <p:val>
                                            <p:strVal val="ppt_y"/>
                                          </p:val>
                                        </p:tav>
                                        <p:tav tm="100000">
                                          <p:val>
                                            <p:strVal val="1+ppt_h/2"/>
                                          </p:val>
                                        </p:tav>
                                      </p:tavLst>
                                    </p:anim>
                                    <p:set>
                                      <p:cBhvr>
                                        <p:cTn id="67" dur="1" fill="hold">
                                          <p:stCondLst>
                                            <p:cond delay="249"/>
                                          </p:stCondLst>
                                        </p:cTn>
                                        <p:tgtEl>
                                          <p:spTgt spid="18"/>
                                        </p:tgtEl>
                                        <p:attrNameLst>
                                          <p:attrName>style.visibility</p:attrName>
                                        </p:attrNameLst>
                                      </p:cBhvr>
                                      <p:to>
                                        <p:strVal val="hidden"/>
                                      </p:to>
                                    </p:set>
                                  </p:childTnLst>
                                </p:cTn>
                              </p:par>
                              <p:par>
                                <p:cTn id="68" presetID="2" presetClass="entr" presetSubtype="8" fill="hold" nodeType="withEffect">
                                  <p:stCondLst>
                                    <p:cond delay="0"/>
                                  </p:stCondLst>
                                  <p:childTnLst>
                                    <p:set>
                                      <p:cBhvr>
                                        <p:cTn id="69" dur="1" fill="hold">
                                          <p:stCondLst>
                                            <p:cond delay="0"/>
                                          </p:stCondLst>
                                        </p:cTn>
                                        <p:tgtEl>
                                          <p:spTgt spid="20"/>
                                        </p:tgtEl>
                                        <p:attrNameLst>
                                          <p:attrName>style.visibility</p:attrName>
                                        </p:attrNameLst>
                                      </p:cBhvr>
                                      <p:to>
                                        <p:strVal val="visible"/>
                                      </p:to>
                                    </p:set>
                                    <p:anim calcmode="lin" valueType="num">
                                      <p:cBhvr additive="base">
                                        <p:cTn id="70" dur="250" fill="hold"/>
                                        <p:tgtEl>
                                          <p:spTgt spid="20"/>
                                        </p:tgtEl>
                                        <p:attrNameLst>
                                          <p:attrName>ppt_x</p:attrName>
                                        </p:attrNameLst>
                                      </p:cBhvr>
                                      <p:tavLst>
                                        <p:tav tm="0">
                                          <p:val>
                                            <p:strVal val="0-#ppt_w/2"/>
                                          </p:val>
                                        </p:tav>
                                        <p:tav tm="100000">
                                          <p:val>
                                            <p:strVal val="#ppt_x"/>
                                          </p:val>
                                        </p:tav>
                                      </p:tavLst>
                                    </p:anim>
                                    <p:anim calcmode="lin" valueType="num">
                                      <p:cBhvr additive="base">
                                        <p:cTn id="71" dur="250" fill="hold"/>
                                        <p:tgtEl>
                                          <p:spTgt spid="20"/>
                                        </p:tgtEl>
                                        <p:attrNameLst>
                                          <p:attrName>ppt_y</p:attrName>
                                        </p:attrNameLst>
                                      </p:cBhvr>
                                      <p:tavLst>
                                        <p:tav tm="0">
                                          <p:val>
                                            <p:strVal val="#ppt_y"/>
                                          </p:val>
                                        </p:tav>
                                        <p:tav tm="100000">
                                          <p:val>
                                            <p:strVal val="#ppt_y"/>
                                          </p:val>
                                        </p:tav>
                                      </p:tavLst>
                                    </p:anim>
                                  </p:childTnLst>
                                </p:cTn>
                              </p:par>
                              <p:par>
                                <p:cTn id="72" presetID="2" presetClass="entr" presetSubtype="2" fill="hold" nodeType="withEffect">
                                  <p:stCondLst>
                                    <p:cond delay="0"/>
                                  </p:stCondLst>
                                  <p:childTnLst>
                                    <p:set>
                                      <p:cBhvr>
                                        <p:cTn id="73" dur="1" fill="hold">
                                          <p:stCondLst>
                                            <p:cond delay="0"/>
                                          </p:stCondLst>
                                        </p:cTn>
                                        <p:tgtEl>
                                          <p:spTgt spid="2054"/>
                                        </p:tgtEl>
                                        <p:attrNameLst>
                                          <p:attrName>style.visibility</p:attrName>
                                        </p:attrNameLst>
                                      </p:cBhvr>
                                      <p:to>
                                        <p:strVal val="visible"/>
                                      </p:to>
                                    </p:set>
                                    <p:anim calcmode="lin" valueType="num">
                                      <p:cBhvr additive="base">
                                        <p:cTn id="74" dur="250" fill="hold"/>
                                        <p:tgtEl>
                                          <p:spTgt spid="2054"/>
                                        </p:tgtEl>
                                        <p:attrNameLst>
                                          <p:attrName>ppt_x</p:attrName>
                                        </p:attrNameLst>
                                      </p:cBhvr>
                                      <p:tavLst>
                                        <p:tav tm="0">
                                          <p:val>
                                            <p:strVal val="1+#ppt_w/2"/>
                                          </p:val>
                                        </p:tav>
                                        <p:tav tm="100000">
                                          <p:val>
                                            <p:strVal val="#ppt_x"/>
                                          </p:val>
                                        </p:tav>
                                      </p:tavLst>
                                    </p:anim>
                                    <p:anim calcmode="lin" valueType="num">
                                      <p:cBhvr additive="base">
                                        <p:cTn id="75" dur="250" fill="hold"/>
                                        <p:tgtEl>
                                          <p:spTgt spid="2054"/>
                                        </p:tgtEl>
                                        <p:attrNameLst>
                                          <p:attrName>ppt_y</p:attrName>
                                        </p:attrNameLst>
                                      </p:cBhvr>
                                      <p:tavLst>
                                        <p:tav tm="0">
                                          <p:val>
                                            <p:strVal val="#ppt_y"/>
                                          </p:val>
                                        </p:tav>
                                        <p:tav tm="100000">
                                          <p:val>
                                            <p:strVal val="#ppt_y"/>
                                          </p:val>
                                        </p:tav>
                                      </p:tavLst>
                                    </p:anim>
                                  </p:childTnLst>
                                </p:cTn>
                              </p:par>
                            </p:childTnLst>
                          </p:cTn>
                        </p:par>
                      </p:childTnLst>
                    </p:cTn>
                  </p:par>
                  <p:par>
                    <p:cTn id="76" fill="hold">
                      <p:stCondLst>
                        <p:cond delay="indefinite"/>
                      </p:stCondLst>
                      <p:childTnLst>
                        <p:par>
                          <p:cTn id="77" fill="hold">
                            <p:stCondLst>
                              <p:cond delay="0"/>
                            </p:stCondLst>
                            <p:childTnLst>
                              <p:par>
                                <p:cTn id="78" presetID="2" presetClass="entr" presetSubtype="8" fill="hold" grpId="0" nodeType="clickEffect">
                                  <p:stCondLst>
                                    <p:cond delay="0"/>
                                  </p:stCondLst>
                                  <p:childTnLst>
                                    <p:set>
                                      <p:cBhvr>
                                        <p:cTn id="79" dur="1" fill="hold">
                                          <p:stCondLst>
                                            <p:cond delay="0"/>
                                          </p:stCondLst>
                                        </p:cTn>
                                        <p:tgtEl>
                                          <p:spTgt spid="16"/>
                                        </p:tgtEl>
                                        <p:attrNameLst>
                                          <p:attrName>style.visibility</p:attrName>
                                        </p:attrNameLst>
                                      </p:cBhvr>
                                      <p:to>
                                        <p:strVal val="visible"/>
                                      </p:to>
                                    </p:set>
                                    <p:anim calcmode="lin" valueType="num">
                                      <p:cBhvr additive="base">
                                        <p:cTn id="80" dur="250" fill="hold"/>
                                        <p:tgtEl>
                                          <p:spTgt spid="16"/>
                                        </p:tgtEl>
                                        <p:attrNameLst>
                                          <p:attrName>ppt_x</p:attrName>
                                        </p:attrNameLst>
                                      </p:cBhvr>
                                      <p:tavLst>
                                        <p:tav tm="0">
                                          <p:val>
                                            <p:strVal val="0-#ppt_w/2"/>
                                          </p:val>
                                        </p:tav>
                                        <p:tav tm="100000">
                                          <p:val>
                                            <p:strVal val="#ppt_x"/>
                                          </p:val>
                                        </p:tav>
                                      </p:tavLst>
                                    </p:anim>
                                    <p:anim calcmode="lin" valueType="num">
                                      <p:cBhvr additive="base">
                                        <p:cTn id="81" dur="250" fill="hold"/>
                                        <p:tgtEl>
                                          <p:spTgt spid="16"/>
                                        </p:tgtEl>
                                        <p:attrNameLst>
                                          <p:attrName>ppt_y</p:attrName>
                                        </p:attrNameLst>
                                      </p:cBhvr>
                                      <p:tavLst>
                                        <p:tav tm="0">
                                          <p:val>
                                            <p:strVal val="#ppt_y"/>
                                          </p:val>
                                        </p:tav>
                                        <p:tav tm="100000">
                                          <p:val>
                                            <p:strVal val="#ppt_y"/>
                                          </p:val>
                                        </p:tav>
                                      </p:tavLst>
                                    </p:anim>
                                  </p:childTnLst>
                                </p:cTn>
                              </p:par>
                              <p:par>
                                <p:cTn id="82" presetID="9" presetClass="emph" presetSubtype="0" grpId="2" nodeType="withEffect">
                                  <p:stCondLst>
                                    <p:cond delay="0"/>
                                  </p:stCondLst>
                                  <p:childTnLst>
                                    <p:set>
                                      <p:cBhvr>
                                        <p:cTn id="83" dur="indefinite"/>
                                        <p:tgtEl>
                                          <p:spTgt spid="15"/>
                                        </p:tgtEl>
                                        <p:attrNameLst>
                                          <p:attrName>style.opacity</p:attrName>
                                        </p:attrNameLst>
                                      </p:cBhvr>
                                      <p:to>
                                        <p:strVal val="0.5"/>
                                      </p:to>
                                    </p:set>
                                    <p:animEffect filter="image" prLst="opacity: 0.5">
                                      <p:cBhvr rctx="IE">
                                        <p:cTn id="84" dur="indefinite"/>
                                        <p:tgtEl>
                                          <p:spTgt spid="15"/>
                                        </p:tgtEl>
                                      </p:cBhvr>
                                    </p:animEffect>
                                  </p:childTnLst>
                                </p:cTn>
                              </p:par>
                              <p:par>
                                <p:cTn id="85" presetID="2" presetClass="exit" presetSubtype="4" fill="hold" nodeType="withEffect">
                                  <p:stCondLst>
                                    <p:cond delay="0"/>
                                  </p:stCondLst>
                                  <p:childTnLst>
                                    <p:anim calcmode="lin" valueType="num">
                                      <p:cBhvr additive="base">
                                        <p:cTn id="86" dur="250"/>
                                        <p:tgtEl>
                                          <p:spTgt spid="20"/>
                                        </p:tgtEl>
                                        <p:attrNameLst>
                                          <p:attrName>ppt_x</p:attrName>
                                        </p:attrNameLst>
                                      </p:cBhvr>
                                      <p:tavLst>
                                        <p:tav tm="0">
                                          <p:val>
                                            <p:strVal val="ppt_x"/>
                                          </p:val>
                                        </p:tav>
                                        <p:tav tm="100000">
                                          <p:val>
                                            <p:strVal val="ppt_x"/>
                                          </p:val>
                                        </p:tav>
                                      </p:tavLst>
                                    </p:anim>
                                    <p:anim calcmode="lin" valueType="num">
                                      <p:cBhvr additive="base">
                                        <p:cTn id="87" dur="250"/>
                                        <p:tgtEl>
                                          <p:spTgt spid="20"/>
                                        </p:tgtEl>
                                        <p:attrNameLst>
                                          <p:attrName>ppt_y</p:attrName>
                                        </p:attrNameLst>
                                      </p:cBhvr>
                                      <p:tavLst>
                                        <p:tav tm="0">
                                          <p:val>
                                            <p:strVal val="ppt_y"/>
                                          </p:val>
                                        </p:tav>
                                        <p:tav tm="100000">
                                          <p:val>
                                            <p:strVal val="1+ppt_h/2"/>
                                          </p:val>
                                        </p:tav>
                                      </p:tavLst>
                                    </p:anim>
                                    <p:set>
                                      <p:cBhvr>
                                        <p:cTn id="88" dur="1" fill="hold">
                                          <p:stCondLst>
                                            <p:cond delay="249"/>
                                          </p:stCondLst>
                                        </p:cTn>
                                        <p:tgtEl>
                                          <p:spTgt spid="20"/>
                                        </p:tgtEl>
                                        <p:attrNameLst>
                                          <p:attrName>style.visibility</p:attrName>
                                        </p:attrNameLst>
                                      </p:cBhvr>
                                      <p:to>
                                        <p:strVal val="hidden"/>
                                      </p:to>
                                    </p:set>
                                  </p:childTnLst>
                                </p:cTn>
                              </p:par>
                              <p:par>
                                <p:cTn id="89" presetID="2" presetClass="exit" presetSubtype="4" fill="hold" nodeType="withEffect">
                                  <p:stCondLst>
                                    <p:cond delay="0"/>
                                  </p:stCondLst>
                                  <p:childTnLst>
                                    <p:anim calcmode="lin" valueType="num">
                                      <p:cBhvr additive="base">
                                        <p:cTn id="90" dur="250"/>
                                        <p:tgtEl>
                                          <p:spTgt spid="2054"/>
                                        </p:tgtEl>
                                        <p:attrNameLst>
                                          <p:attrName>ppt_x</p:attrName>
                                        </p:attrNameLst>
                                      </p:cBhvr>
                                      <p:tavLst>
                                        <p:tav tm="0">
                                          <p:val>
                                            <p:strVal val="ppt_x"/>
                                          </p:val>
                                        </p:tav>
                                        <p:tav tm="100000">
                                          <p:val>
                                            <p:strVal val="ppt_x"/>
                                          </p:val>
                                        </p:tav>
                                      </p:tavLst>
                                    </p:anim>
                                    <p:anim calcmode="lin" valueType="num">
                                      <p:cBhvr additive="base">
                                        <p:cTn id="91" dur="250"/>
                                        <p:tgtEl>
                                          <p:spTgt spid="2054"/>
                                        </p:tgtEl>
                                        <p:attrNameLst>
                                          <p:attrName>ppt_y</p:attrName>
                                        </p:attrNameLst>
                                      </p:cBhvr>
                                      <p:tavLst>
                                        <p:tav tm="0">
                                          <p:val>
                                            <p:strVal val="ppt_y"/>
                                          </p:val>
                                        </p:tav>
                                        <p:tav tm="100000">
                                          <p:val>
                                            <p:strVal val="1+ppt_h/2"/>
                                          </p:val>
                                        </p:tav>
                                      </p:tavLst>
                                    </p:anim>
                                    <p:set>
                                      <p:cBhvr>
                                        <p:cTn id="92" dur="1" fill="hold">
                                          <p:stCondLst>
                                            <p:cond delay="249"/>
                                          </p:stCondLst>
                                        </p:cTn>
                                        <p:tgtEl>
                                          <p:spTgt spid="2054"/>
                                        </p:tgtEl>
                                        <p:attrNameLst>
                                          <p:attrName>style.visibility</p:attrName>
                                        </p:attrNameLst>
                                      </p:cBhvr>
                                      <p:to>
                                        <p:strVal val="hidden"/>
                                      </p:to>
                                    </p:set>
                                  </p:childTnLst>
                                </p:cTn>
                              </p:par>
                              <p:par>
                                <p:cTn id="93" presetID="16" presetClass="entr" presetSubtype="21" fill="hold" nodeType="withEffect">
                                  <p:stCondLst>
                                    <p:cond delay="0"/>
                                  </p:stCondLst>
                                  <p:childTnLst>
                                    <p:set>
                                      <p:cBhvr>
                                        <p:cTn id="94" dur="1" fill="hold">
                                          <p:stCondLst>
                                            <p:cond delay="0"/>
                                          </p:stCondLst>
                                        </p:cTn>
                                        <p:tgtEl>
                                          <p:spTgt spid="22"/>
                                        </p:tgtEl>
                                        <p:attrNameLst>
                                          <p:attrName>style.visibility</p:attrName>
                                        </p:attrNameLst>
                                      </p:cBhvr>
                                      <p:to>
                                        <p:strVal val="visible"/>
                                      </p:to>
                                    </p:set>
                                    <p:animEffect transition="in" filter="barn(inVertical)">
                                      <p:cBhvr>
                                        <p:cTn id="95" dur="25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7" grpId="0" build="p"/>
      <p:bldP spid="147" grpId="1" build="p"/>
      <p:bldP spid="13" grpId="0"/>
      <p:bldP spid="13" grpId="1"/>
      <p:bldP spid="14" grpId="0"/>
      <p:bldP spid="14" grpId="1"/>
      <p:bldP spid="15" grpId="0"/>
      <p:bldP spid="15" grpId="2"/>
      <p:bldP spid="1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1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US" dirty="0"/>
              <a:t>In other words</a:t>
            </a:r>
            <a:endParaRPr dirty="0"/>
          </a:p>
        </p:txBody>
      </p:sp>
      <p:sp>
        <p:nvSpPr>
          <p:cNvPr id="153" name="Google Shape;153;p16"/>
          <p:cNvSpPr txBox="1">
            <a:spLocks noGrp="1"/>
          </p:cNvSpPr>
          <p:nvPr>
            <p:ph type="body" idx="1"/>
          </p:nvPr>
        </p:nvSpPr>
        <p:spPr>
          <a:xfrm>
            <a:off x="1297500" y="1567550"/>
            <a:ext cx="7038900" cy="1268783"/>
          </a:xfrm>
          <a:prstGeom prst="rect">
            <a:avLst/>
          </a:prstGeom>
        </p:spPr>
        <p:txBody>
          <a:bodyPr spcFirstLastPara="1" wrap="square" lIns="91425" tIns="91425" rIns="91425" bIns="91425" anchor="t" anchorCtr="0">
            <a:normAutofit/>
          </a:bodyPr>
          <a:lstStyle/>
          <a:p>
            <a:pPr marL="285750" indent="-285750">
              <a:spcAft>
                <a:spcPts val="1200"/>
              </a:spcAft>
            </a:pPr>
            <a:r>
              <a:rPr lang="en-US" dirty="0"/>
              <a:t>This project was created to accommodate the needs of multiple users, of various physical and mental differences and cultural backgrounds and fill multiple gaps in the field, since there is a lack of a 3D version of any department, accompanied with a fully functional navigational and academically informatory system.</a:t>
            </a:r>
            <a:endParaRPr dirty="0"/>
          </a:p>
        </p:txBody>
      </p:sp>
      <p:sp>
        <p:nvSpPr>
          <p:cNvPr id="2" name="Slide Number Placeholder 1">
            <a:extLst>
              <a:ext uri="{FF2B5EF4-FFF2-40B4-BE49-F238E27FC236}">
                <a16:creationId xmlns:a16="http://schemas.microsoft.com/office/drawing/2014/main" id="{7FBB02F0-24FC-EE04-34CB-3B251F7C104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l" smtClean="0"/>
              <a:t>5</a:t>
            </a:fld>
            <a:endParaRPr lang="el"/>
          </a:p>
        </p:txBody>
      </p:sp>
      <p:sp>
        <p:nvSpPr>
          <p:cNvPr id="4" name="Google Shape;153;p16">
            <a:extLst>
              <a:ext uri="{FF2B5EF4-FFF2-40B4-BE49-F238E27FC236}">
                <a16:creationId xmlns:a16="http://schemas.microsoft.com/office/drawing/2014/main" id="{AEB12461-5863-979D-9419-E9A07C513F4A}"/>
              </a:ext>
            </a:extLst>
          </p:cNvPr>
          <p:cNvSpPr txBox="1">
            <a:spLocks/>
          </p:cNvSpPr>
          <p:nvPr/>
        </p:nvSpPr>
        <p:spPr>
          <a:xfrm>
            <a:off x="1297500" y="2571750"/>
            <a:ext cx="7038900" cy="1268783"/>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lt1"/>
              </a:buClr>
              <a:buSzPts val="1300"/>
              <a:buFont typeface="Lato"/>
              <a:buChar char="●"/>
              <a:defRPr sz="1300" b="0" i="0" u="none" strike="noStrike" cap="none">
                <a:solidFill>
                  <a:schemeClr val="lt1"/>
                </a:solidFill>
                <a:latin typeface="Lato"/>
                <a:ea typeface="Lato"/>
                <a:cs typeface="Lato"/>
                <a:sym typeface="Lato"/>
              </a:defRPr>
            </a:lvl1pPr>
            <a:lvl2pPr marL="914400" marR="0" lvl="1" indent="-298450" algn="l" rtl="0">
              <a:lnSpc>
                <a:spcPct val="115000"/>
              </a:lnSpc>
              <a:spcBef>
                <a:spcPts val="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2pPr>
            <a:lvl3pPr marL="1371600" marR="0" lvl="2" indent="-298450" algn="l" rtl="0">
              <a:lnSpc>
                <a:spcPct val="115000"/>
              </a:lnSpc>
              <a:spcBef>
                <a:spcPts val="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3pPr>
            <a:lvl4pPr marL="1828800" marR="0" lvl="3" indent="-298450" algn="l" rtl="0">
              <a:lnSpc>
                <a:spcPct val="115000"/>
              </a:lnSpc>
              <a:spcBef>
                <a:spcPts val="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4pPr>
            <a:lvl5pPr marL="2286000" marR="0" lvl="4" indent="-298450" algn="l" rtl="0">
              <a:lnSpc>
                <a:spcPct val="115000"/>
              </a:lnSpc>
              <a:spcBef>
                <a:spcPts val="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5pPr>
            <a:lvl6pPr marL="2743200" marR="0" lvl="5" indent="-298450" algn="l" rtl="0">
              <a:lnSpc>
                <a:spcPct val="115000"/>
              </a:lnSpc>
              <a:spcBef>
                <a:spcPts val="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6pPr>
            <a:lvl7pPr marL="3200400" marR="0" lvl="6" indent="-298450" algn="l" rtl="0">
              <a:lnSpc>
                <a:spcPct val="115000"/>
              </a:lnSpc>
              <a:spcBef>
                <a:spcPts val="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7pPr>
            <a:lvl8pPr marL="3657600" marR="0" lvl="7" indent="-298450" algn="l" rtl="0">
              <a:lnSpc>
                <a:spcPct val="115000"/>
              </a:lnSpc>
              <a:spcBef>
                <a:spcPts val="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8pPr>
            <a:lvl9pPr marL="4114800" marR="0" lvl="8" indent="-298450" algn="l" rtl="0">
              <a:lnSpc>
                <a:spcPct val="115000"/>
              </a:lnSpc>
              <a:spcBef>
                <a:spcPts val="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9pPr>
          </a:lstStyle>
          <a:p>
            <a:pPr marL="285750" indent="-285750">
              <a:spcAft>
                <a:spcPts val="1200"/>
              </a:spcAft>
            </a:pPr>
            <a:r>
              <a:rPr lang="en-US" dirty="0"/>
              <a:t>Providing something unique, but most importantly, respectful to its users and helpful to our department, was of outmost importance and can not only help the department’s image, but also, be a genuine tool the department can utilize to provide a helping hand to a large percentage of its students.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3ED7B3-B7C8-77D1-DF6C-77A4D7CA2B71}"/>
              </a:ext>
            </a:extLst>
          </p:cNvPr>
          <p:cNvSpPr>
            <a:spLocks noGrp="1"/>
          </p:cNvSpPr>
          <p:nvPr>
            <p:ph type="title"/>
          </p:nvPr>
        </p:nvSpPr>
        <p:spPr/>
        <p:txBody>
          <a:bodyPr/>
          <a:lstStyle/>
          <a:p>
            <a:r>
              <a:rPr lang="en-US" dirty="0"/>
              <a:t>Easily Accessible</a:t>
            </a:r>
            <a:endParaRPr lang="el-GR" dirty="0"/>
          </a:p>
        </p:txBody>
      </p:sp>
      <p:sp>
        <p:nvSpPr>
          <p:cNvPr id="3" name="Text Placeholder 2">
            <a:extLst>
              <a:ext uri="{FF2B5EF4-FFF2-40B4-BE49-F238E27FC236}">
                <a16:creationId xmlns:a16="http://schemas.microsoft.com/office/drawing/2014/main" id="{D602E54E-E006-B83E-DAC2-7AA5553B4E44}"/>
              </a:ext>
            </a:extLst>
          </p:cNvPr>
          <p:cNvSpPr>
            <a:spLocks noGrp="1"/>
          </p:cNvSpPr>
          <p:nvPr>
            <p:ph type="body" idx="1"/>
          </p:nvPr>
        </p:nvSpPr>
        <p:spPr>
          <a:xfrm>
            <a:off x="1297500" y="1089973"/>
            <a:ext cx="4977657" cy="435754"/>
          </a:xfrm>
        </p:spPr>
        <p:txBody>
          <a:bodyPr>
            <a:normAutofit/>
          </a:bodyPr>
          <a:lstStyle/>
          <a:p>
            <a:pPr marL="146050" indent="0">
              <a:buNone/>
            </a:pPr>
            <a:r>
              <a:rPr lang="en-US" dirty="0"/>
              <a:t>The program needs NO downloads or permanent APPS:</a:t>
            </a:r>
            <a:endParaRPr lang="el-GR" dirty="0"/>
          </a:p>
        </p:txBody>
      </p:sp>
      <p:sp>
        <p:nvSpPr>
          <p:cNvPr id="4" name="Slide Number Placeholder 3">
            <a:extLst>
              <a:ext uri="{FF2B5EF4-FFF2-40B4-BE49-F238E27FC236}">
                <a16:creationId xmlns:a16="http://schemas.microsoft.com/office/drawing/2014/main" id="{4D3840E0-B261-7948-54F1-13DB931F4CD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l" smtClean="0"/>
              <a:t>6</a:t>
            </a:fld>
            <a:endParaRPr lang="el"/>
          </a:p>
        </p:txBody>
      </p:sp>
      <p:sp>
        <p:nvSpPr>
          <p:cNvPr id="5" name="Text Placeholder 2">
            <a:extLst>
              <a:ext uri="{FF2B5EF4-FFF2-40B4-BE49-F238E27FC236}">
                <a16:creationId xmlns:a16="http://schemas.microsoft.com/office/drawing/2014/main" id="{CD146D0E-CFA8-84F0-C26F-748C831412E9}"/>
              </a:ext>
            </a:extLst>
          </p:cNvPr>
          <p:cNvSpPr txBox="1">
            <a:spLocks/>
          </p:cNvSpPr>
          <p:nvPr/>
        </p:nvSpPr>
        <p:spPr>
          <a:xfrm>
            <a:off x="1017130" y="1510092"/>
            <a:ext cx="5369710" cy="711858"/>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lt1"/>
              </a:buClr>
              <a:buSzPts val="1300"/>
              <a:buFont typeface="Lato"/>
              <a:buChar char="●"/>
              <a:defRPr sz="1300" b="0" i="0" u="none" strike="noStrike" cap="none">
                <a:solidFill>
                  <a:schemeClr val="lt1"/>
                </a:solidFill>
                <a:latin typeface="Lato"/>
                <a:ea typeface="Lato"/>
                <a:cs typeface="Lato"/>
                <a:sym typeface="Lato"/>
              </a:defRPr>
            </a:lvl1pPr>
            <a:lvl2pPr marL="914400" marR="0" lvl="1" indent="-298450" algn="l" rtl="0">
              <a:lnSpc>
                <a:spcPct val="115000"/>
              </a:lnSpc>
              <a:spcBef>
                <a:spcPts val="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2pPr>
            <a:lvl3pPr marL="1371600" marR="0" lvl="2" indent="-298450" algn="l" rtl="0">
              <a:lnSpc>
                <a:spcPct val="115000"/>
              </a:lnSpc>
              <a:spcBef>
                <a:spcPts val="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3pPr>
            <a:lvl4pPr marL="1828800" marR="0" lvl="3" indent="-298450" algn="l" rtl="0">
              <a:lnSpc>
                <a:spcPct val="115000"/>
              </a:lnSpc>
              <a:spcBef>
                <a:spcPts val="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4pPr>
            <a:lvl5pPr marL="2286000" marR="0" lvl="4" indent="-298450" algn="l" rtl="0">
              <a:lnSpc>
                <a:spcPct val="115000"/>
              </a:lnSpc>
              <a:spcBef>
                <a:spcPts val="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5pPr>
            <a:lvl6pPr marL="2743200" marR="0" lvl="5" indent="-298450" algn="l" rtl="0">
              <a:lnSpc>
                <a:spcPct val="115000"/>
              </a:lnSpc>
              <a:spcBef>
                <a:spcPts val="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6pPr>
            <a:lvl7pPr marL="3200400" marR="0" lvl="6" indent="-298450" algn="l" rtl="0">
              <a:lnSpc>
                <a:spcPct val="115000"/>
              </a:lnSpc>
              <a:spcBef>
                <a:spcPts val="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7pPr>
            <a:lvl8pPr marL="3657600" marR="0" lvl="7" indent="-298450" algn="l" rtl="0">
              <a:lnSpc>
                <a:spcPct val="115000"/>
              </a:lnSpc>
              <a:spcBef>
                <a:spcPts val="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8pPr>
            <a:lvl9pPr marL="4114800" marR="0" lvl="8" indent="-298450" algn="l" rtl="0">
              <a:lnSpc>
                <a:spcPct val="115000"/>
              </a:lnSpc>
              <a:spcBef>
                <a:spcPts val="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9pPr>
          </a:lstStyle>
          <a:p>
            <a:r>
              <a:rPr lang="en-US" dirty="0"/>
              <a:t>It is accessible via a website, on any browser, through WebGL. All the users have to do is load the page.</a:t>
            </a:r>
            <a:endParaRPr lang="el-GR" dirty="0"/>
          </a:p>
        </p:txBody>
      </p:sp>
      <p:sp>
        <p:nvSpPr>
          <p:cNvPr id="6" name="Text Placeholder 2">
            <a:extLst>
              <a:ext uri="{FF2B5EF4-FFF2-40B4-BE49-F238E27FC236}">
                <a16:creationId xmlns:a16="http://schemas.microsoft.com/office/drawing/2014/main" id="{5047D1F6-4914-6BEB-CD00-80CBDEB6DF83}"/>
              </a:ext>
            </a:extLst>
          </p:cNvPr>
          <p:cNvSpPr txBox="1">
            <a:spLocks/>
          </p:cNvSpPr>
          <p:nvPr/>
        </p:nvSpPr>
        <p:spPr>
          <a:xfrm>
            <a:off x="1017130" y="2114165"/>
            <a:ext cx="5369710" cy="435754"/>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lt1"/>
              </a:buClr>
              <a:buSzPts val="1300"/>
              <a:buFont typeface="Lato"/>
              <a:buChar char="●"/>
              <a:defRPr sz="1300" b="0" i="0" u="none" strike="noStrike" cap="none">
                <a:solidFill>
                  <a:schemeClr val="lt1"/>
                </a:solidFill>
                <a:latin typeface="Lato"/>
                <a:ea typeface="Lato"/>
                <a:cs typeface="Lato"/>
                <a:sym typeface="Lato"/>
              </a:defRPr>
            </a:lvl1pPr>
            <a:lvl2pPr marL="914400" marR="0" lvl="1" indent="-298450" algn="l" rtl="0">
              <a:lnSpc>
                <a:spcPct val="115000"/>
              </a:lnSpc>
              <a:spcBef>
                <a:spcPts val="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2pPr>
            <a:lvl3pPr marL="1371600" marR="0" lvl="2" indent="-298450" algn="l" rtl="0">
              <a:lnSpc>
                <a:spcPct val="115000"/>
              </a:lnSpc>
              <a:spcBef>
                <a:spcPts val="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3pPr>
            <a:lvl4pPr marL="1828800" marR="0" lvl="3" indent="-298450" algn="l" rtl="0">
              <a:lnSpc>
                <a:spcPct val="115000"/>
              </a:lnSpc>
              <a:spcBef>
                <a:spcPts val="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4pPr>
            <a:lvl5pPr marL="2286000" marR="0" lvl="4" indent="-298450" algn="l" rtl="0">
              <a:lnSpc>
                <a:spcPct val="115000"/>
              </a:lnSpc>
              <a:spcBef>
                <a:spcPts val="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5pPr>
            <a:lvl6pPr marL="2743200" marR="0" lvl="5" indent="-298450" algn="l" rtl="0">
              <a:lnSpc>
                <a:spcPct val="115000"/>
              </a:lnSpc>
              <a:spcBef>
                <a:spcPts val="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6pPr>
            <a:lvl7pPr marL="3200400" marR="0" lvl="6" indent="-298450" algn="l" rtl="0">
              <a:lnSpc>
                <a:spcPct val="115000"/>
              </a:lnSpc>
              <a:spcBef>
                <a:spcPts val="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7pPr>
            <a:lvl8pPr marL="3657600" marR="0" lvl="7" indent="-298450" algn="l" rtl="0">
              <a:lnSpc>
                <a:spcPct val="115000"/>
              </a:lnSpc>
              <a:spcBef>
                <a:spcPts val="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8pPr>
            <a:lvl9pPr marL="4114800" marR="0" lvl="8" indent="-298450" algn="l" rtl="0">
              <a:lnSpc>
                <a:spcPct val="115000"/>
              </a:lnSpc>
              <a:spcBef>
                <a:spcPts val="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9pPr>
          </a:lstStyle>
          <a:p>
            <a:r>
              <a:rPr lang="en-US" dirty="0"/>
              <a:t>The program runs on both PCs and Mobile devices.</a:t>
            </a:r>
            <a:endParaRPr lang="el-GR" dirty="0"/>
          </a:p>
        </p:txBody>
      </p:sp>
      <p:pic>
        <p:nvPicPr>
          <p:cNvPr id="1026" name="Picture 2" descr="Secure Webinar Server | R-HUB">
            <a:extLst>
              <a:ext uri="{FF2B5EF4-FFF2-40B4-BE49-F238E27FC236}">
                <a16:creationId xmlns:a16="http://schemas.microsoft.com/office/drawing/2014/main" id="{4B9A214B-6EAE-1D25-0D56-66769DCC4D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05501" y="218051"/>
            <a:ext cx="2048149" cy="136295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D31D506B-70FF-C080-91AA-A98FC5F330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49150" y="3150398"/>
            <a:ext cx="1071562" cy="107156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Firefox - Wikipedia">
            <a:extLst>
              <a:ext uri="{FF2B5EF4-FFF2-40B4-BE49-F238E27FC236}">
                <a16:creationId xmlns:a16="http://schemas.microsoft.com/office/drawing/2014/main" id="{EC0184A0-854B-F2DB-AEBB-91285A3401C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0080" y="3123182"/>
            <a:ext cx="1071562" cy="1084582"/>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BE1FEC10-29D4-235A-27BA-A048D27F48C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08220" y="3164594"/>
            <a:ext cx="1071561" cy="1057366"/>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desktop computer icon on white background. computer sign. pc symbol. flat  style. 10311011 Vector Art at Vecteezy">
            <a:extLst>
              <a:ext uri="{FF2B5EF4-FFF2-40B4-BE49-F238E27FC236}">
                <a16:creationId xmlns:a16="http://schemas.microsoft.com/office/drawing/2014/main" id="{D44D22FF-7C78-977F-9065-93353345BD8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96910" y="2930475"/>
            <a:ext cx="2505075" cy="1819275"/>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Hand hold the smartphone icon mobile phone and hand illustration symbol  sign hand with phone vector desing | Premium Vector">
            <a:extLst>
              <a:ext uri="{FF2B5EF4-FFF2-40B4-BE49-F238E27FC236}">
                <a16:creationId xmlns:a16="http://schemas.microsoft.com/office/drawing/2014/main" id="{9AAEC67C-85DB-2E45-C0E3-F6217A45AF6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42017" y="2965518"/>
            <a:ext cx="2505075" cy="1819275"/>
          </a:xfrm>
          <a:prstGeom prst="rect">
            <a:avLst/>
          </a:prstGeom>
          <a:noFill/>
          <a:extLst>
            <a:ext uri="{909E8E84-426E-40DD-AFC4-6F175D3DCCD1}">
              <a14:hiddenFill xmlns:a14="http://schemas.microsoft.com/office/drawing/2010/main">
                <a:solidFill>
                  <a:srgbClr val="FFFFFF"/>
                </a:solidFill>
              </a14:hiddenFill>
            </a:ext>
          </a:extLst>
        </p:spPr>
      </p:pic>
      <p:sp>
        <p:nvSpPr>
          <p:cNvPr id="7" name="Text Placeholder 2">
            <a:extLst>
              <a:ext uri="{FF2B5EF4-FFF2-40B4-BE49-F238E27FC236}">
                <a16:creationId xmlns:a16="http://schemas.microsoft.com/office/drawing/2014/main" id="{06D1B811-B73D-617B-0856-8C60B7CDA7E2}"/>
              </a:ext>
            </a:extLst>
          </p:cNvPr>
          <p:cNvSpPr txBox="1">
            <a:spLocks/>
          </p:cNvSpPr>
          <p:nvPr/>
        </p:nvSpPr>
        <p:spPr>
          <a:xfrm>
            <a:off x="1017129" y="2466285"/>
            <a:ext cx="6001737" cy="711858"/>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lt1"/>
              </a:buClr>
              <a:buSzPts val="1300"/>
              <a:buFont typeface="Lato"/>
              <a:buChar char="●"/>
              <a:defRPr sz="1300" b="0" i="0" u="none" strike="noStrike" cap="none">
                <a:solidFill>
                  <a:schemeClr val="lt1"/>
                </a:solidFill>
                <a:latin typeface="Lato"/>
                <a:ea typeface="Lato"/>
                <a:cs typeface="Lato"/>
                <a:sym typeface="Lato"/>
              </a:defRPr>
            </a:lvl1pPr>
            <a:lvl2pPr marL="914400" marR="0" lvl="1" indent="-298450" algn="l" rtl="0">
              <a:lnSpc>
                <a:spcPct val="115000"/>
              </a:lnSpc>
              <a:spcBef>
                <a:spcPts val="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2pPr>
            <a:lvl3pPr marL="1371600" marR="0" lvl="2" indent="-298450" algn="l" rtl="0">
              <a:lnSpc>
                <a:spcPct val="115000"/>
              </a:lnSpc>
              <a:spcBef>
                <a:spcPts val="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3pPr>
            <a:lvl4pPr marL="1828800" marR="0" lvl="3" indent="-298450" algn="l" rtl="0">
              <a:lnSpc>
                <a:spcPct val="115000"/>
              </a:lnSpc>
              <a:spcBef>
                <a:spcPts val="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4pPr>
            <a:lvl5pPr marL="2286000" marR="0" lvl="4" indent="-298450" algn="l" rtl="0">
              <a:lnSpc>
                <a:spcPct val="115000"/>
              </a:lnSpc>
              <a:spcBef>
                <a:spcPts val="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5pPr>
            <a:lvl6pPr marL="2743200" marR="0" lvl="5" indent="-298450" algn="l" rtl="0">
              <a:lnSpc>
                <a:spcPct val="115000"/>
              </a:lnSpc>
              <a:spcBef>
                <a:spcPts val="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6pPr>
            <a:lvl7pPr marL="3200400" marR="0" lvl="6" indent="-298450" algn="l" rtl="0">
              <a:lnSpc>
                <a:spcPct val="115000"/>
              </a:lnSpc>
              <a:spcBef>
                <a:spcPts val="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7pPr>
            <a:lvl8pPr marL="3657600" marR="0" lvl="7" indent="-298450" algn="l" rtl="0">
              <a:lnSpc>
                <a:spcPct val="115000"/>
              </a:lnSpc>
              <a:spcBef>
                <a:spcPts val="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8pPr>
            <a:lvl9pPr marL="4114800" marR="0" lvl="8" indent="-298450" algn="l" rtl="0">
              <a:lnSpc>
                <a:spcPct val="115000"/>
              </a:lnSpc>
              <a:spcBef>
                <a:spcPts val="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9pPr>
          </a:lstStyle>
          <a:p>
            <a:r>
              <a:rPr lang="en-US" dirty="0"/>
              <a:t>The program is </a:t>
            </a:r>
            <a:r>
              <a:rPr lang="en-US"/>
              <a:t>around 98 </a:t>
            </a:r>
            <a:r>
              <a:rPr lang="en-US" dirty="0"/>
              <a:t>MBs, loads initially </a:t>
            </a:r>
            <a:r>
              <a:rPr lang="en-US"/>
              <a:t>in 15 seconds to 1 minute, </a:t>
            </a:r>
            <a:r>
              <a:rPr lang="en-US" dirty="0"/>
              <a:t>depending on the device, and even less time the next times. </a:t>
            </a:r>
            <a:endParaRPr lang="el-GR" dirty="0"/>
          </a:p>
        </p:txBody>
      </p:sp>
      <p:pic>
        <p:nvPicPr>
          <p:cNvPr id="9" name="Picture 8">
            <a:extLst>
              <a:ext uri="{FF2B5EF4-FFF2-40B4-BE49-F238E27FC236}">
                <a16:creationId xmlns:a16="http://schemas.microsoft.com/office/drawing/2014/main" id="{CEC73D9B-2C96-2F0C-8DC0-ADCAE3E9D869}"/>
              </a:ext>
            </a:extLst>
          </p:cNvPr>
          <p:cNvPicPr>
            <a:picLocks noChangeAspect="1"/>
          </p:cNvPicPr>
          <p:nvPr/>
        </p:nvPicPr>
        <p:blipFill>
          <a:blip r:embed="rId8"/>
          <a:stretch>
            <a:fillRect/>
          </a:stretch>
        </p:blipFill>
        <p:spPr>
          <a:xfrm>
            <a:off x="2883168" y="3021290"/>
            <a:ext cx="3391989" cy="2036044"/>
          </a:xfrm>
          <a:prstGeom prst="rect">
            <a:avLst/>
          </a:prstGeom>
        </p:spPr>
      </p:pic>
      <p:sp>
        <p:nvSpPr>
          <p:cNvPr id="10" name="Text Placeholder 2">
            <a:extLst>
              <a:ext uri="{FF2B5EF4-FFF2-40B4-BE49-F238E27FC236}">
                <a16:creationId xmlns:a16="http://schemas.microsoft.com/office/drawing/2014/main" id="{03CEA969-71B1-2ECD-1A75-454226445CC4}"/>
              </a:ext>
            </a:extLst>
          </p:cNvPr>
          <p:cNvSpPr txBox="1">
            <a:spLocks/>
          </p:cNvSpPr>
          <p:nvPr/>
        </p:nvSpPr>
        <p:spPr>
          <a:xfrm>
            <a:off x="1017130" y="3021290"/>
            <a:ext cx="5837380" cy="711858"/>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lt1"/>
              </a:buClr>
              <a:buSzPts val="1300"/>
              <a:buFont typeface="Lato"/>
              <a:buChar char="●"/>
              <a:defRPr sz="1300" b="0" i="0" u="none" strike="noStrike" cap="none">
                <a:solidFill>
                  <a:schemeClr val="lt1"/>
                </a:solidFill>
                <a:latin typeface="Lato"/>
                <a:ea typeface="Lato"/>
                <a:cs typeface="Lato"/>
                <a:sym typeface="Lato"/>
              </a:defRPr>
            </a:lvl1pPr>
            <a:lvl2pPr marL="914400" marR="0" lvl="1" indent="-298450" algn="l" rtl="0">
              <a:lnSpc>
                <a:spcPct val="115000"/>
              </a:lnSpc>
              <a:spcBef>
                <a:spcPts val="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2pPr>
            <a:lvl3pPr marL="1371600" marR="0" lvl="2" indent="-298450" algn="l" rtl="0">
              <a:lnSpc>
                <a:spcPct val="115000"/>
              </a:lnSpc>
              <a:spcBef>
                <a:spcPts val="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3pPr>
            <a:lvl4pPr marL="1828800" marR="0" lvl="3" indent="-298450" algn="l" rtl="0">
              <a:lnSpc>
                <a:spcPct val="115000"/>
              </a:lnSpc>
              <a:spcBef>
                <a:spcPts val="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4pPr>
            <a:lvl5pPr marL="2286000" marR="0" lvl="4" indent="-298450" algn="l" rtl="0">
              <a:lnSpc>
                <a:spcPct val="115000"/>
              </a:lnSpc>
              <a:spcBef>
                <a:spcPts val="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5pPr>
            <a:lvl6pPr marL="2743200" marR="0" lvl="5" indent="-298450" algn="l" rtl="0">
              <a:lnSpc>
                <a:spcPct val="115000"/>
              </a:lnSpc>
              <a:spcBef>
                <a:spcPts val="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6pPr>
            <a:lvl7pPr marL="3200400" marR="0" lvl="6" indent="-298450" algn="l" rtl="0">
              <a:lnSpc>
                <a:spcPct val="115000"/>
              </a:lnSpc>
              <a:spcBef>
                <a:spcPts val="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7pPr>
            <a:lvl8pPr marL="3657600" marR="0" lvl="7" indent="-298450" algn="l" rtl="0">
              <a:lnSpc>
                <a:spcPct val="115000"/>
              </a:lnSpc>
              <a:spcBef>
                <a:spcPts val="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8pPr>
            <a:lvl9pPr marL="4114800" marR="0" lvl="8" indent="-298450" algn="l" rtl="0">
              <a:lnSpc>
                <a:spcPct val="115000"/>
              </a:lnSpc>
              <a:spcBef>
                <a:spcPts val="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9pPr>
          </a:lstStyle>
          <a:p>
            <a:r>
              <a:rPr lang="en-US" dirty="0"/>
              <a:t>An Internet Connection and a device are the only things needed. Nothing else is required.</a:t>
            </a:r>
            <a:endParaRPr lang="el-GR" dirty="0"/>
          </a:p>
        </p:txBody>
      </p:sp>
      <p:pic>
        <p:nvPicPr>
          <p:cNvPr id="12" name="Picture 12" descr="desktop computer icon on white background. computer sign. pc symbol. flat  style. 10311011 Vector Art at Vecteezy">
            <a:extLst>
              <a:ext uri="{FF2B5EF4-FFF2-40B4-BE49-F238E27FC236}">
                <a16:creationId xmlns:a16="http://schemas.microsoft.com/office/drawing/2014/main" id="{219A70FA-FB67-4937-AC31-95AED5461DE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46777" y="3698191"/>
            <a:ext cx="1646796" cy="119596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4" descr="Hand hold the smartphone icon mobile phone and hand illustration symbol  sign hand with phone vector desing | Premium Vector">
            <a:extLst>
              <a:ext uri="{FF2B5EF4-FFF2-40B4-BE49-F238E27FC236}">
                <a16:creationId xmlns:a16="http://schemas.microsoft.com/office/drawing/2014/main" id="{7E6A1FA4-F779-5793-D72F-ACF3B5EAE9A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74547" y="3698191"/>
            <a:ext cx="1679103" cy="1195962"/>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3C4AA8F3-99B9-93E5-36F1-9B4A35237188}"/>
              </a:ext>
            </a:extLst>
          </p:cNvPr>
          <p:cNvPicPr>
            <a:picLocks noChangeAspect="1"/>
          </p:cNvPicPr>
          <p:nvPr/>
        </p:nvPicPr>
        <p:blipFill>
          <a:blip r:embed="rId9"/>
          <a:stretch>
            <a:fillRect/>
          </a:stretch>
        </p:blipFill>
        <p:spPr>
          <a:xfrm>
            <a:off x="1193756" y="3698191"/>
            <a:ext cx="1701801" cy="1180526"/>
          </a:xfrm>
          <a:prstGeom prst="rect">
            <a:avLst/>
          </a:prstGeom>
        </p:spPr>
      </p:pic>
    </p:spTree>
    <p:extLst>
      <p:ext uri="{BB962C8B-B14F-4D97-AF65-F5344CB8AC3E}">
        <p14:creationId xmlns:p14="http://schemas.microsoft.com/office/powerpoint/2010/main" val="2250616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250" fill="hold"/>
                                        <p:tgtEl>
                                          <p:spTgt spid="5"/>
                                        </p:tgtEl>
                                        <p:attrNameLst>
                                          <p:attrName>ppt_x</p:attrName>
                                        </p:attrNameLst>
                                      </p:cBhvr>
                                      <p:tavLst>
                                        <p:tav tm="0">
                                          <p:val>
                                            <p:strVal val="0-#ppt_w/2"/>
                                          </p:val>
                                        </p:tav>
                                        <p:tav tm="100000">
                                          <p:val>
                                            <p:strVal val="#ppt_x"/>
                                          </p:val>
                                        </p:tav>
                                      </p:tavLst>
                                    </p:anim>
                                    <p:anim calcmode="lin" valueType="num">
                                      <p:cBhvr additive="base">
                                        <p:cTn id="8" dur="250" fill="hold"/>
                                        <p:tgtEl>
                                          <p:spTgt spid="5"/>
                                        </p:tgtEl>
                                        <p:attrNameLst>
                                          <p:attrName>ppt_y</p:attrName>
                                        </p:attrNameLst>
                                      </p:cBhvr>
                                      <p:tavLst>
                                        <p:tav tm="0">
                                          <p:val>
                                            <p:strVal val="#ppt_y"/>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032"/>
                                        </p:tgtEl>
                                        <p:attrNameLst>
                                          <p:attrName>style.visibility</p:attrName>
                                        </p:attrNameLst>
                                      </p:cBhvr>
                                      <p:to>
                                        <p:strVal val="visible"/>
                                      </p:to>
                                    </p:set>
                                    <p:anim calcmode="lin" valueType="num">
                                      <p:cBhvr additive="base">
                                        <p:cTn id="11" dur="250" fill="hold"/>
                                        <p:tgtEl>
                                          <p:spTgt spid="1032"/>
                                        </p:tgtEl>
                                        <p:attrNameLst>
                                          <p:attrName>ppt_x</p:attrName>
                                        </p:attrNameLst>
                                      </p:cBhvr>
                                      <p:tavLst>
                                        <p:tav tm="0">
                                          <p:val>
                                            <p:strVal val="#ppt_x"/>
                                          </p:val>
                                        </p:tav>
                                        <p:tav tm="100000">
                                          <p:val>
                                            <p:strVal val="#ppt_x"/>
                                          </p:val>
                                        </p:tav>
                                      </p:tavLst>
                                    </p:anim>
                                    <p:anim calcmode="lin" valueType="num">
                                      <p:cBhvr additive="base">
                                        <p:cTn id="12" dur="250" fill="hold"/>
                                        <p:tgtEl>
                                          <p:spTgt spid="1032"/>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030"/>
                                        </p:tgtEl>
                                        <p:attrNameLst>
                                          <p:attrName>style.visibility</p:attrName>
                                        </p:attrNameLst>
                                      </p:cBhvr>
                                      <p:to>
                                        <p:strVal val="visible"/>
                                      </p:to>
                                    </p:set>
                                    <p:anim calcmode="lin" valueType="num">
                                      <p:cBhvr additive="base">
                                        <p:cTn id="15" dur="250" fill="hold"/>
                                        <p:tgtEl>
                                          <p:spTgt spid="1030"/>
                                        </p:tgtEl>
                                        <p:attrNameLst>
                                          <p:attrName>ppt_x</p:attrName>
                                        </p:attrNameLst>
                                      </p:cBhvr>
                                      <p:tavLst>
                                        <p:tav tm="0">
                                          <p:val>
                                            <p:strVal val="#ppt_x"/>
                                          </p:val>
                                        </p:tav>
                                        <p:tav tm="100000">
                                          <p:val>
                                            <p:strVal val="#ppt_x"/>
                                          </p:val>
                                        </p:tav>
                                      </p:tavLst>
                                    </p:anim>
                                    <p:anim calcmode="lin" valueType="num">
                                      <p:cBhvr additive="base">
                                        <p:cTn id="16" dur="250" fill="hold"/>
                                        <p:tgtEl>
                                          <p:spTgt spid="1030"/>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034"/>
                                        </p:tgtEl>
                                        <p:attrNameLst>
                                          <p:attrName>style.visibility</p:attrName>
                                        </p:attrNameLst>
                                      </p:cBhvr>
                                      <p:to>
                                        <p:strVal val="visible"/>
                                      </p:to>
                                    </p:set>
                                    <p:anim calcmode="lin" valueType="num">
                                      <p:cBhvr additive="base">
                                        <p:cTn id="19" dur="250" fill="hold"/>
                                        <p:tgtEl>
                                          <p:spTgt spid="1034"/>
                                        </p:tgtEl>
                                        <p:attrNameLst>
                                          <p:attrName>ppt_x</p:attrName>
                                        </p:attrNameLst>
                                      </p:cBhvr>
                                      <p:tavLst>
                                        <p:tav tm="0">
                                          <p:val>
                                            <p:strVal val="#ppt_x"/>
                                          </p:val>
                                        </p:tav>
                                        <p:tav tm="100000">
                                          <p:val>
                                            <p:strVal val="#ppt_x"/>
                                          </p:val>
                                        </p:tav>
                                      </p:tavLst>
                                    </p:anim>
                                    <p:anim calcmode="lin" valueType="num">
                                      <p:cBhvr additive="base">
                                        <p:cTn id="20" dur="250" fill="hold"/>
                                        <p:tgtEl>
                                          <p:spTgt spid="103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250" fill="hold"/>
                                        <p:tgtEl>
                                          <p:spTgt spid="6"/>
                                        </p:tgtEl>
                                        <p:attrNameLst>
                                          <p:attrName>ppt_x</p:attrName>
                                        </p:attrNameLst>
                                      </p:cBhvr>
                                      <p:tavLst>
                                        <p:tav tm="0">
                                          <p:val>
                                            <p:strVal val="0-#ppt_w/2"/>
                                          </p:val>
                                        </p:tav>
                                        <p:tav tm="100000">
                                          <p:val>
                                            <p:strVal val="#ppt_x"/>
                                          </p:val>
                                        </p:tav>
                                      </p:tavLst>
                                    </p:anim>
                                    <p:anim calcmode="lin" valueType="num">
                                      <p:cBhvr additive="base">
                                        <p:cTn id="26" dur="250" fill="hold"/>
                                        <p:tgtEl>
                                          <p:spTgt spid="6"/>
                                        </p:tgtEl>
                                        <p:attrNameLst>
                                          <p:attrName>ppt_y</p:attrName>
                                        </p:attrNameLst>
                                      </p:cBhvr>
                                      <p:tavLst>
                                        <p:tav tm="0">
                                          <p:val>
                                            <p:strVal val="#ppt_y"/>
                                          </p:val>
                                        </p:tav>
                                        <p:tav tm="100000">
                                          <p:val>
                                            <p:strVal val="#ppt_y"/>
                                          </p:val>
                                        </p:tav>
                                      </p:tavLst>
                                    </p:anim>
                                  </p:childTnLst>
                                </p:cTn>
                              </p:par>
                              <p:par>
                                <p:cTn id="27" presetID="2" presetClass="exit" presetSubtype="4" fill="hold" nodeType="withEffect">
                                  <p:stCondLst>
                                    <p:cond delay="0"/>
                                  </p:stCondLst>
                                  <p:childTnLst>
                                    <p:anim calcmode="lin" valueType="num">
                                      <p:cBhvr additive="base">
                                        <p:cTn id="28" dur="250"/>
                                        <p:tgtEl>
                                          <p:spTgt spid="1032"/>
                                        </p:tgtEl>
                                        <p:attrNameLst>
                                          <p:attrName>ppt_x</p:attrName>
                                        </p:attrNameLst>
                                      </p:cBhvr>
                                      <p:tavLst>
                                        <p:tav tm="0">
                                          <p:val>
                                            <p:strVal val="ppt_x"/>
                                          </p:val>
                                        </p:tav>
                                        <p:tav tm="100000">
                                          <p:val>
                                            <p:strVal val="ppt_x"/>
                                          </p:val>
                                        </p:tav>
                                      </p:tavLst>
                                    </p:anim>
                                    <p:anim calcmode="lin" valueType="num">
                                      <p:cBhvr additive="base">
                                        <p:cTn id="29" dur="250"/>
                                        <p:tgtEl>
                                          <p:spTgt spid="1032"/>
                                        </p:tgtEl>
                                        <p:attrNameLst>
                                          <p:attrName>ppt_y</p:attrName>
                                        </p:attrNameLst>
                                      </p:cBhvr>
                                      <p:tavLst>
                                        <p:tav tm="0">
                                          <p:val>
                                            <p:strVal val="ppt_y"/>
                                          </p:val>
                                        </p:tav>
                                        <p:tav tm="100000">
                                          <p:val>
                                            <p:strVal val="1+ppt_h/2"/>
                                          </p:val>
                                        </p:tav>
                                      </p:tavLst>
                                    </p:anim>
                                    <p:set>
                                      <p:cBhvr>
                                        <p:cTn id="30" dur="1" fill="hold">
                                          <p:stCondLst>
                                            <p:cond delay="249"/>
                                          </p:stCondLst>
                                        </p:cTn>
                                        <p:tgtEl>
                                          <p:spTgt spid="1032"/>
                                        </p:tgtEl>
                                        <p:attrNameLst>
                                          <p:attrName>style.visibility</p:attrName>
                                        </p:attrNameLst>
                                      </p:cBhvr>
                                      <p:to>
                                        <p:strVal val="hidden"/>
                                      </p:to>
                                    </p:set>
                                  </p:childTnLst>
                                </p:cTn>
                              </p:par>
                              <p:par>
                                <p:cTn id="31" presetID="2" presetClass="exit" presetSubtype="4" fill="hold" nodeType="withEffect">
                                  <p:stCondLst>
                                    <p:cond delay="0"/>
                                  </p:stCondLst>
                                  <p:childTnLst>
                                    <p:anim calcmode="lin" valueType="num">
                                      <p:cBhvr additive="base">
                                        <p:cTn id="32" dur="250"/>
                                        <p:tgtEl>
                                          <p:spTgt spid="1030"/>
                                        </p:tgtEl>
                                        <p:attrNameLst>
                                          <p:attrName>ppt_x</p:attrName>
                                        </p:attrNameLst>
                                      </p:cBhvr>
                                      <p:tavLst>
                                        <p:tav tm="0">
                                          <p:val>
                                            <p:strVal val="ppt_x"/>
                                          </p:val>
                                        </p:tav>
                                        <p:tav tm="100000">
                                          <p:val>
                                            <p:strVal val="ppt_x"/>
                                          </p:val>
                                        </p:tav>
                                      </p:tavLst>
                                    </p:anim>
                                    <p:anim calcmode="lin" valueType="num">
                                      <p:cBhvr additive="base">
                                        <p:cTn id="33" dur="250"/>
                                        <p:tgtEl>
                                          <p:spTgt spid="1030"/>
                                        </p:tgtEl>
                                        <p:attrNameLst>
                                          <p:attrName>ppt_y</p:attrName>
                                        </p:attrNameLst>
                                      </p:cBhvr>
                                      <p:tavLst>
                                        <p:tav tm="0">
                                          <p:val>
                                            <p:strVal val="ppt_y"/>
                                          </p:val>
                                        </p:tav>
                                        <p:tav tm="100000">
                                          <p:val>
                                            <p:strVal val="1+ppt_h/2"/>
                                          </p:val>
                                        </p:tav>
                                      </p:tavLst>
                                    </p:anim>
                                    <p:set>
                                      <p:cBhvr>
                                        <p:cTn id="34" dur="1" fill="hold">
                                          <p:stCondLst>
                                            <p:cond delay="249"/>
                                          </p:stCondLst>
                                        </p:cTn>
                                        <p:tgtEl>
                                          <p:spTgt spid="1030"/>
                                        </p:tgtEl>
                                        <p:attrNameLst>
                                          <p:attrName>style.visibility</p:attrName>
                                        </p:attrNameLst>
                                      </p:cBhvr>
                                      <p:to>
                                        <p:strVal val="hidden"/>
                                      </p:to>
                                    </p:set>
                                  </p:childTnLst>
                                </p:cTn>
                              </p:par>
                              <p:par>
                                <p:cTn id="35" presetID="2" presetClass="exit" presetSubtype="4" fill="hold" nodeType="withEffect">
                                  <p:stCondLst>
                                    <p:cond delay="0"/>
                                  </p:stCondLst>
                                  <p:childTnLst>
                                    <p:anim calcmode="lin" valueType="num">
                                      <p:cBhvr additive="base">
                                        <p:cTn id="36" dur="250"/>
                                        <p:tgtEl>
                                          <p:spTgt spid="1034"/>
                                        </p:tgtEl>
                                        <p:attrNameLst>
                                          <p:attrName>ppt_x</p:attrName>
                                        </p:attrNameLst>
                                      </p:cBhvr>
                                      <p:tavLst>
                                        <p:tav tm="0">
                                          <p:val>
                                            <p:strVal val="ppt_x"/>
                                          </p:val>
                                        </p:tav>
                                        <p:tav tm="100000">
                                          <p:val>
                                            <p:strVal val="ppt_x"/>
                                          </p:val>
                                        </p:tav>
                                      </p:tavLst>
                                    </p:anim>
                                    <p:anim calcmode="lin" valueType="num">
                                      <p:cBhvr additive="base">
                                        <p:cTn id="37" dur="250"/>
                                        <p:tgtEl>
                                          <p:spTgt spid="1034"/>
                                        </p:tgtEl>
                                        <p:attrNameLst>
                                          <p:attrName>ppt_y</p:attrName>
                                        </p:attrNameLst>
                                      </p:cBhvr>
                                      <p:tavLst>
                                        <p:tav tm="0">
                                          <p:val>
                                            <p:strVal val="ppt_y"/>
                                          </p:val>
                                        </p:tav>
                                        <p:tav tm="100000">
                                          <p:val>
                                            <p:strVal val="1+ppt_h/2"/>
                                          </p:val>
                                        </p:tav>
                                      </p:tavLst>
                                    </p:anim>
                                    <p:set>
                                      <p:cBhvr>
                                        <p:cTn id="38" dur="1" fill="hold">
                                          <p:stCondLst>
                                            <p:cond delay="249"/>
                                          </p:stCondLst>
                                        </p:cTn>
                                        <p:tgtEl>
                                          <p:spTgt spid="1034"/>
                                        </p:tgtEl>
                                        <p:attrNameLst>
                                          <p:attrName>style.visibility</p:attrName>
                                        </p:attrNameLst>
                                      </p:cBhvr>
                                      <p:to>
                                        <p:strVal val="hidden"/>
                                      </p:to>
                                    </p:set>
                                  </p:childTnLst>
                                </p:cTn>
                              </p:par>
                              <p:par>
                                <p:cTn id="39" presetID="2" presetClass="entr" presetSubtype="8" fill="hold" nodeType="withEffect">
                                  <p:stCondLst>
                                    <p:cond delay="0"/>
                                  </p:stCondLst>
                                  <p:childTnLst>
                                    <p:set>
                                      <p:cBhvr>
                                        <p:cTn id="40" dur="1" fill="hold">
                                          <p:stCondLst>
                                            <p:cond delay="0"/>
                                          </p:stCondLst>
                                        </p:cTn>
                                        <p:tgtEl>
                                          <p:spTgt spid="1036"/>
                                        </p:tgtEl>
                                        <p:attrNameLst>
                                          <p:attrName>style.visibility</p:attrName>
                                        </p:attrNameLst>
                                      </p:cBhvr>
                                      <p:to>
                                        <p:strVal val="visible"/>
                                      </p:to>
                                    </p:set>
                                    <p:anim calcmode="lin" valueType="num">
                                      <p:cBhvr additive="base">
                                        <p:cTn id="41" dur="250" fill="hold"/>
                                        <p:tgtEl>
                                          <p:spTgt spid="1036"/>
                                        </p:tgtEl>
                                        <p:attrNameLst>
                                          <p:attrName>ppt_x</p:attrName>
                                        </p:attrNameLst>
                                      </p:cBhvr>
                                      <p:tavLst>
                                        <p:tav tm="0">
                                          <p:val>
                                            <p:strVal val="0-#ppt_w/2"/>
                                          </p:val>
                                        </p:tav>
                                        <p:tav tm="100000">
                                          <p:val>
                                            <p:strVal val="#ppt_x"/>
                                          </p:val>
                                        </p:tav>
                                      </p:tavLst>
                                    </p:anim>
                                    <p:anim calcmode="lin" valueType="num">
                                      <p:cBhvr additive="base">
                                        <p:cTn id="42" dur="250" fill="hold"/>
                                        <p:tgtEl>
                                          <p:spTgt spid="1036"/>
                                        </p:tgtEl>
                                        <p:attrNameLst>
                                          <p:attrName>ppt_y</p:attrName>
                                        </p:attrNameLst>
                                      </p:cBhvr>
                                      <p:tavLst>
                                        <p:tav tm="0">
                                          <p:val>
                                            <p:strVal val="#ppt_y"/>
                                          </p:val>
                                        </p:tav>
                                        <p:tav tm="100000">
                                          <p:val>
                                            <p:strVal val="#ppt_y"/>
                                          </p:val>
                                        </p:tav>
                                      </p:tavLst>
                                    </p:anim>
                                  </p:childTnLst>
                                </p:cTn>
                              </p:par>
                              <p:par>
                                <p:cTn id="43" presetID="2" presetClass="entr" presetSubtype="2" fill="hold" nodeType="withEffect">
                                  <p:stCondLst>
                                    <p:cond delay="0"/>
                                  </p:stCondLst>
                                  <p:childTnLst>
                                    <p:set>
                                      <p:cBhvr>
                                        <p:cTn id="44" dur="1" fill="hold">
                                          <p:stCondLst>
                                            <p:cond delay="0"/>
                                          </p:stCondLst>
                                        </p:cTn>
                                        <p:tgtEl>
                                          <p:spTgt spid="1038"/>
                                        </p:tgtEl>
                                        <p:attrNameLst>
                                          <p:attrName>style.visibility</p:attrName>
                                        </p:attrNameLst>
                                      </p:cBhvr>
                                      <p:to>
                                        <p:strVal val="visible"/>
                                      </p:to>
                                    </p:set>
                                    <p:anim calcmode="lin" valueType="num">
                                      <p:cBhvr additive="base">
                                        <p:cTn id="45" dur="250" fill="hold"/>
                                        <p:tgtEl>
                                          <p:spTgt spid="1038"/>
                                        </p:tgtEl>
                                        <p:attrNameLst>
                                          <p:attrName>ppt_x</p:attrName>
                                        </p:attrNameLst>
                                      </p:cBhvr>
                                      <p:tavLst>
                                        <p:tav tm="0">
                                          <p:val>
                                            <p:strVal val="1+#ppt_w/2"/>
                                          </p:val>
                                        </p:tav>
                                        <p:tav tm="100000">
                                          <p:val>
                                            <p:strVal val="#ppt_x"/>
                                          </p:val>
                                        </p:tav>
                                      </p:tavLst>
                                    </p:anim>
                                    <p:anim calcmode="lin" valueType="num">
                                      <p:cBhvr additive="base">
                                        <p:cTn id="46" dur="250" fill="hold"/>
                                        <p:tgtEl>
                                          <p:spTgt spid="1038"/>
                                        </p:tgtEl>
                                        <p:attrNameLst>
                                          <p:attrName>ppt_y</p:attrName>
                                        </p:attrNameLst>
                                      </p:cBhvr>
                                      <p:tavLst>
                                        <p:tav tm="0">
                                          <p:val>
                                            <p:strVal val="#ppt_y"/>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8" fill="hold" grpId="0" nodeType="clickEffect">
                                  <p:stCondLst>
                                    <p:cond delay="0"/>
                                  </p:stCondLst>
                                  <p:childTnLst>
                                    <p:set>
                                      <p:cBhvr>
                                        <p:cTn id="50" dur="1" fill="hold">
                                          <p:stCondLst>
                                            <p:cond delay="0"/>
                                          </p:stCondLst>
                                        </p:cTn>
                                        <p:tgtEl>
                                          <p:spTgt spid="7"/>
                                        </p:tgtEl>
                                        <p:attrNameLst>
                                          <p:attrName>style.visibility</p:attrName>
                                        </p:attrNameLst>
                                      </p:cBhvr>
                                      <p:to>
                                        <p:strVal val="visible"/>
                                      </p:to>
                                    </p:set>
                                    <p:anim calcmode="lin" valueType="num">
                                      <p:cBhvr additive="base">
                                        <p:cTn id="51" dur="250" fill="hold"/>
                                        <p:tgtEl>
                                          <p:spTgt spid="7"/>
                                        </p:tgtEl>
                                        <p:attrNameLst>
                                          <p:attrName>ppt_x</p:attrName>
                                        </p:attrNameLst>
                                      </p:cBhvr>
                                      <p:tavLst>
                                        <p:tav tm="0">
                                          <p:val>
                                            <p:strVal val="0-#ppt_w/2"/>
                                          </p:val>
                                        </p:tav>
                                        <p:tav tm="100000">
                                          <p:val>
                                            <p:strVal val="#ppt_x"/>
                                          </p:val>
                                        </p:tav>
                                      </p:tavLst>
                                    </p:anim>
                                    <p:anim calcmode="lin" valueType="num">
                                      <p:cBhvr additive="base">
                                        <p:cTn id="52" dur="250" fill="hold"/>
                                        <p:tgtEl>
                                          <p:spTgt spid="7"/>
                                        </p:tgtEl>
                                        <p:attrNameLst>
                                          <p:attrName>ppt_y</p:attrName>
                                        </p:attrNameLst>
                                      </p:cBhvr>
                                      <p:tavLst>
                                        <p:tav tm="0">
                                          <p:val>
                                            <p:strVal val="#ppt_y"/>
                                          </p:val>
                                        </p:tav>
                                        <p:tav tm="100000">
                                          <p:val>
                                            <p:strVal val="#ppt_y"/>
                                          </p:val>
                                        </p:tav>
                                      </p:tavLst>
                                    </p:anim>
                                  </p:childTnLst>
                                </p:cTn>
                              </p:par>
                              <p:par>
                                <p:cTn id="53" presetID="2" presetClass="exit" presetSubtype="8" fill="hold" nodeType="withEffect">
                                  <p:stCondLst>
                                    <p:cond delay="0"/>
                                  </p:stCondLst>
                                  <p:childTnLst>
                                    <p:anim calcmode="lin" valueType="num">
                                      <p:cBhvr additive="base">
                                        <p:cTn id="54" dur="250"/>
                                        <p:tgtEl>
                                          <p:spTgt spid="1036"/>
                                        </p:tgtEl>
                                        <p:attrNameLst>
                                          <p:attrName>ppt_x</p:attrName>
                                        </p:attrNameLst>
                                      </p:cBhvr>
                                      <p:tavLst>
                                        <p:tav tm="0">
                                          <p:val>
                                            <p:strVal val="ppt_x"/>
                                          </p:val>
                                        </p:tav>
                                        <p:tav tm="100000">
                                          <p:val>
                                            <p:strVal val="0-ppt_w/2"/>
                                          </p:val>
                                        </p:tav>
                                      </p:tavLst>
                                    </p:anim>
                                    <p:anim calcmode="lin" valueType="num">
                                      <p:cBhvr additive="base">
                                        <p:cTn id="55" dur="250"/>
                                        <p:tgtEl>
                                          <p:spTgt spid="1036"/>
                                        </p:tgtEl>
                                        <p:attrNameLst>
                                          <p:attrName>ppt_y</p:attrName>
                                        </p:attrNameLst>
                                      </p:cBhvr>
                                      <p:tavLst>
                                        <p:tav tm="0">
                                          <p:val>
                                            <p:strVal val="ppt_y"/>
                                          </p:val>
                                        </p:tav>
                                        <p:tav tm="100000">
                                          <p:val>
                                            <p:strVal val="ppt_y"/>
                                          </p:val>
                                        </p:tav>
                                      </p:tavLst>
                                    </p:anim>
                                    <p:set>
                                      <p:cBhvr>
                                        <p:cTn id="56" dur="1" fill="hold">
                                          <p:stCondLst>
                                            <p:cond delay="249"/>
                                          </p:stCondLst>
                                        </p:cTn>
                                        <p:tgtEl>
                                          <p:spTgt spid="1036"/>
                                        </p:tgtEl>
                                        <p:attrNameLst>
                                          <p:attrName>style.visibility</p:attrName>
                                        </p:attrNameLst>
                                      </p:cBhvr>
                                      <p:to>
                                        <p:strVal val="hidden"/>
                                      </p:to>
                                    </p:set>
                                  </p:childTnLst>
                                </p:cTn>
                              </p:par>
                              <p:par>
                                <p:cTn id="57" presetID="2" presetClass="exit" presetSubtype="2" fill="hold" nodeType="withEffect">
                                  <p:stCondLst>
                                    <p:cond delay="0"/>
                                  </p:stCondLst>
                                  <p:childTnLst>
                                    <p:anim calcmode="lin" valueType="num">
                                      <p:cBhvr additive="base">
                                        <p:cTn id="58" dur="250"/>
                                        <p:tgtEl>
                                          <p:spTgt spid="1038"/>
                                        </p:tgtEl>
                                        <p:attrNameLst>
                                          <p:attrName>ppt_x</p:attrName>
                                        </p:attrNameLst>
                                      </p:cBhvr>
                                      <p:tavLst>
                                        <p:tav tm="0">
                                          <p:val>
                                            <p:strVal val="ppt_x"/>
                                          </p:val>
                                        </p:tav>
                                        <p:tav tm="100000">
                                          <p:val>
                                            <p:strVal val="1+ppt_w/2"/>
                                          </p:val>
                                        </p:tav>
                                      </p:tavLst>
                                    </p:anim>
                                    <p:anim calcmode="lin" valueType="num">
                                      <p:cBhvr additive="base">
                                        <p:cTn id="59" dur="250"/>
                                        <p:tgtEl>
                                          <p:spTgt spid="1038"/>
                                        </p:tgtEl>
                                        <p:attrNameLst>
                                          <p:attrName>ppt_y</p:attrName>
                                        </p:attrNameLst>
                                      </p:cBhvr>
                                      <p:tavLst>
                                        <p:tav tm="0">
                                          <p:val>
                                            <p:strVal val="ppt_y"/>
                                          </p:val>
                                        </p:tav>
                                        <p:tav tm="100000">
                                          <p:val>
                                            <p:strVal val="ppt_y"/>
                                          </p:val>
                                        </p:tav>
                                      </p:tavLst>
                                    </p:anim>
                                    <p:set>
                                      <p:cBhvr>
                                        <p:cTn id="60" dur="1" fill="hold">
                                          <p:stCondLst>
                                            <p:cond delay="249"/>
                                          </p:stCondLst>
                                        </p:cTn>
                                        <p:tgtEl>
                                          <p:spTgt spid="1038"/>
                                        </p:tgtEl>
                                        <p:attrNameLst>
                                          <p:attrName>style.visibility</p:attrName>
                                        </p:attrNameLst>
                                      </p:cBhvr>
                                      <p:to>
                                        <p:strVal val="hidden"/>
                                      </p:to>
                                    </p:set>
                                  </p:childTnLst>
                                </p:cTn>
                              </p:par>
                              <p:par>
                                <p:cTn id="61" presetID="2" presetClass="entr" presetSubtype="4" fill="hold" nodeType="withEffect">
                                  <p:stCondLst>
                                    <p:cond delay="0"/>
                                  </p:stCondLst>
                                  <p:childTnLst>
                                    <p:set>
                                      <p:cBhvr>
                                        <p:cTn id="62" dur="1" fill="hold">
                                          <p:stCondLst>
                                            <p:cond delay="0"/>
                                          </p:stCondLst>
                                        </p:cTn>
                                        <p:tgtEl>
                                          <p:spTgt spid="9"/>
                                        </p:tgtEl>
                                        <p:attrNameLst>
                                          <p:attrName>style.visibility</p:attrName>
                                        </p:attrNameLst>
                                      </p:cBhvr>
                                      <p:to>
                                        <p:strVal val="visible"/>
                                      </p:to>
                                    </p:set>
                                    <p:anim calcmode="lin" valueType="num">
                                      <p:cBhvr additive="base">
                                        <p:cTn id="63" dur="250" fill="hold"/>
                                        <p:tgtEl>
                                          <p:spTgt spid="9"/>
                                        </p:tgtEl>
                                        <p:attrNameLst>
                                          <p:attrName>ppt_x</p:attrName>
                                        </p:attrNameLst>
                                      </p:cBhvr>
                                      <p:tavLst>
                                        <p:tav tm="0">
                                          <p:val>
                                            <p:strVal val="#ppt_x"/>
                                          </p:val>
                                        </p:tav>
                                        <p:tav tm="100000">
                                          <p:val>
                                            <p:strVal val="#ppt_x"/>
                                          </p:val>
                                        </p:tav>
                                      </p:tavLst>
                                    </p:anim>
                                    <p:anim calcmode="lin" valueType="num">
                                      <p:cBhvr additive="base">
                                        <p:cTn id="64" dur="25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2" presetClass="entr" presetSubtype="8" fill="hold" grpId="0" nodeType="clickEffect">
                                  <p:stCondLst>
                                    <p:cond delay="0"/>
                                  </p:stCondLst>
                                  <p:childTnLst>
                                    <p:set>
                                      <p:cBhvr>
                                        <p:cTn id="68" dur="1" fill="hold">
                                          <p:stCondLst>
                                            <p:cond delay="0"/>
                                          </p:stCondLst>
                                        </p:cTn>
                                        <p:tgtEl>
                                          <p:spTgt spid="10"/>
                                        </p:tgtEl>
                                        <p:attrNameLst>
                                          <p:attrName>style.visibility</p:attrName>
                                        </p:attrNameLst>
                                      </p:cBhvr>
                                      <p:to>
                                        <p:strVal val="visible"/>
                                      </p:to>
                                    </p:set>
                                    <p:anim calcmode="lin" valueType="num">
                                      <p:cBhvr additive="base">
                                        <p:cTn id="69" dur="250" fill="hold"/>
                                        <p:tgtEl>
                                          <p:spTgt spid="10"/>
                                        </p:tgtEl>
                                        <p:attrNameLst>
                                          <p:attrName>ppt_x</p:attrName>
                                        </p:attrNameLst>
                                      </p:cBhvr>
                                      <p:tavLst>
                                        <p:tav tm="0">
                                          <p:val>
                                            <p:strVal val="0-#ppt_w/2"/>
                                          </p:val>
                                        </p:tav>
                                        <p:tav tm="100000">
                                          <p:val>
                                            <p:strVal val="#ppt_x"/>
                                          </p:val>
                                        </p:tav>
                                      </p:tavLst>
                                    </p:anim>
                                    <p:anim calcmode="lin" valueType="num">
                                      <p:cBhvr additive="base">
                                        <p:cTn id="70" dur="250" fill="hold"/>
                                        <p:tgtEl>
                                          <p:spTgt spid="10"/>
                                        </p:tgtEl>
                                        <p:attrNameLst>
                                          <p:attrName>ppt_y</p:attrName>
                                        </p:attrNameLst>
                                      </p:cBhvr>
                                      <p:tavLst>
                                        <p:tav tm="0">
                                          <p:val>
                                            <p:strVal val="#ppt_y"/>
                                          </p:val>
                                        </p:tav>
                                        <p:tav tm="100000">
                                          <p:val>
                                            <p:strVal val="#ppt_y"/>
                                          </p:val>
                                        </p:tav>
                                      </p:tavLst>
                                    </p:anim>
                                  </p:childTnLst>
                                </p:cTn>
                              </p:par>
                              <p:par>
                                <p:cTn id="71" presetID="2" presetClass="entr" presetSubtype="4" fill="hold" nodeType="withEffect">
                                  <p:stCondLst>
                                    <p:cond delay="0"/>
                                  </p:stCondLst>
                                  <p:childTnLst>
                                    <p:set>
                                      <p:cBhvr>
                                        <p:cTn id="72" dur="1" fill="hold">
                                          <p:stCondLst>
                                            <p:cond delay="0"/>
                                          </p:stCondLst>
                                        </p:cTn>
                                        <p:tgtEl>
                                          <p:spTgt spid="11"/>
                                        </p:tgtEl>
                                        <p:attrNameLst>
                                          <p:attrName>style.visibility</p:attrName>
                                        </p:attrNameLst>
                                      </p:cBhvr>
                                      <p:to>
                                        <p:strVal val="visible"/>
                                      </p:to>
                                    </p:set>
                                    <p:anim calcmode="lin" valueType="num">
                                      <p:cBhvr additive="base">
                                        <p:cTn id="73" dur="250" fill="hold"/>
                                        <p:tgtEl>
                                          <p:spTgt spid="11"/>
                                        </p:tgtEl>
                                        <p:attrNameLst>
                                          <p:attrName>ppt_x</p:attrName>
                                        </p:attrNameLst>
                                      </p:cBhvr>
                                      <p:tavLst>
                                        <p:tav tm="0">
                                          <p:val>
                                            <p:strVal val="#ppt_x"/>
                                          </p:val>
                                        </p:tav>
                                        <p:tav tm="100000">
                                          <p:val>
                                            <p:strVal val="#ppt_x"/>
                                          </p:val>
                                        </p:tav>
                                      </p:tavLst>
                                    </p:anim>
                                    <p:anim calcmode="lin" valueType="num">
                                      <p:cBhvr additive="base">
                                        <p:cTn id="74" dur="250" fill="hold"/>
                                        <p:tgtEl>
                                          <p:spTgt spid="11"/>
                                        </p:tgtEl>
                                        <p:attrNameLst>
                                          <p:attrName>ppt_y</p:attrName>
                                        </p:attrNameLst>
                                      </p:cBhvr>
                                      <p:tavLst>
                                        <p:tav tm="0">
                                          <p:val>
                                            <p:strVal val="1+#ppt_h/2"/>
                                          </p:val>
                                        </p:tav>
                                        <p:tav tm="100000">
                                          <p:val>
                                            <p:strVal val="#ppt_y"/>
                                          </p:val>
                                        </p:tav>
                                      </p:tavLst>
                                    </p:anim>
                                  </p:childTnLst>
                                </p:cTn>
                              </p:par>
                              <p:par>
                                <p:cTn id="75" presetID="2" presetClass="entr" presetSubtype="4" fill="hold" nodeType="withEffect">
                                  <p:stCondLst>
                                    <p:cond delay="0"/>
                                  </p:stCondLst>
                                  <p:childTnLst>
                                    <p:set>
                                      <p:cBhvr>
                                        <p:cTn id="76" dur="1" fill="hold">
                                          <p:stCondLst>
                                            <p:cond delay="0"/>
                                          </p:stCondLst>
                                        </p:cTn>
                                        <p:tgtEl>
                                          <p:spTgt spid="12"/>
                                        </p:tgtEl>
                                        <p:attrNameLst>
                                          <p:attrName>style.visibility</p:attrName>
                                        </p:attrNameLst>
                                      </p:cBhvr>
                                      <p:to>
                                        <p:strVal val="visible"/>
                                      </p:to>
                                    </p:set>
                                    <p:anim calcmode="lin" valueType="num">
                                      <p:cBhvr additive="base">
                                        <p:cTn id="77" dur="250" fill="hold"/>
                                        <p:tgtEl>
                                          <p:spTgt spid="12"/>
                                        </p:tgtEl>
                                        <p:attrNameLst>
                                          <p:attrName>ppt_x</p:attrName>
                                        </p:attrNameLst>
                                      </p:cBhvr>
                                      <p:tavLst>
                                        <p:tav tm="0">
                                          <p:val>
                                            <p:strVal val="#ppt_x"/>
                                          </p:val>
                                        </p:tav>
                                        <p:tav tm="100000">
                                          <p:val>
                                            <p:strVal val="#ppt_x"/>
                                          </p:val>
                                        </p:tav>
                                      </p:tavLst>
                                    </p:anim>
                                    <p:anim calcmode="lin" valueType="num">
                                      <p:cBhvr additive="base">
                                        <p:cTn id="78" dur="250" fill="hold"/>
                                        <p:tgtEl>
                                          <p:spTgt spid="12"/>
                                        </p:tgtEl>
                                        <p:attrNameLst>
                                          <p:attrName>ppt_y</p:attrName>
                                        </p:attrNameLst>
                                      </p:cBhvr>
                                      <p:tavLst>
                                        <p:tav tm="0">
                                          <p:val>
                                            <p:strVal val="1+#ppt_h/2"/>
                                          </p:val>
                                        </p:tav>
                                        <p:tav tm="100000">
                                          <p:val>
                                            <p:strVal val="#ppt_y"/>
                                          </p:val>
                                        </p:tav>
                                      </p:tavLst>
                                    </p:anim>
                                  </p:childTnLst>
                                </p:cTn>
                              </p:par>
                              <p:par>
                                <p:cTn id="79" presetID="2" presetClass="entr" presetSubtype="4" fill="hold" nodeType="withEffect">
                                  <p:stCondLst>
                                    <p:cond delay="0"/>
                                  </p:stCondLst>
                                  <p:childTnLst>
                                    <p:set>
                                      <p:cBhvr>
                                        <p:cTn id="80" dur="1" fill="hold">
                                          <p:stCondLst>
                                            <p:cond delay="0"/>
                                          </p:stCondLst>
                                        </p:cTn>
                                        <p:tgtEl>
                                          <p:spTgt spid="13"/>
                                        </p:tgtEl>
                                        <p:attrNameLst>
                                          <p:attrName>style.visibility</p:attrName>
                                        </p:attrNameLst>
                                      </p:cBhvr>
                                      <p:to>
                                        <p:strVal val="visible"/>
                                      </p:to>
                                    </p:set>
                                    <p:anim calcmode="lin" valueType="num">
                                      <p:cBhvr additive="base">
                                        <p:cTn id="81" dur="250" fill="hold"/>
                                        <p:tgtEl>
                                          <p:spTgt spid="13"/>
                                        </p:tgtEl>
                                        <p:attrNameLst>
                                          <p:attrName>ppt_x</p:attrName>
                                        </p:attrNameLst>
                                      </p:cBhvr>
                                      <p:tavLst>
                                        <p:tav tm="0">
                                          <p:val>
                                            <p:strVal val="#ppt_x"/>
                                          </p:val>
                                        </p:tav>
                                        <p:tav tm="100000">
                                          <p:val>
                                            <p:strVal val="#ppt_x"/>
                                          </p:val>
                                        </p:tav>
                                      </p:tavLst>
                                    </p:anim>
                                    <p:anim calcmode="lin" valueType="num">
                                      <p:cBhvr additive="base">
                                        <p:cTn id="82" dur="250" fill="hold"/>
                                        <p:tgtEl>
                                          <p:spTgt spid="13"/>
                                        </p:tgtEl>
                                        <p:attrNameLst>
                                          <p:attrName>ppt_y</p:attrName>
                                        </p:attrNameLst>
                                      </p:cBhvr>
                                      <p:tavLst>
                                        <p:tav tm="0">
                                          <p:val>
                                            <p:strVal val="1+#ppt_h/2"/>
                                          </p:val>
                                        </p:tav>
                                        <p:tav tm="100000">
                                          <p:val>
                                            <p:strVal val="#ppt_y"/>
                                          </p:val>
                                        </p:tav>
                                      </p:tavLst>
                                    </p:anim>
                                  </p:childTnLst>
                                </p:cTn>
                              </p:par>
                              <p:par>
                                <p:cTn id="83" presetID="2" presetClass="exit" presetSubtype="4" fill="hold" nodeType="withEffect">
                                  <p:stCondLst>
                                    <p:cond delay="0"/>
                                  </p:stCondLst>
                                  <p:childTnLst>
                                    <p:anim calcmode="lin" valueType="num">
                                      <p:cBhvr additive="base">
                                        <p:cTn id="84" dur="250"/>
                                        <p:tgtEl>
                                          <p:spTgt spid="9"/>
                                        </p:tgtEl>
                                        <p:attrNameLst>
                                          <p:attrName>ppt_x</p:attrName>
                                        </p:attrNameLst>
                                      </p:cBhvr>
                                      <p:tavLst>
                                        <p:tav tm="0">
                                          <p:val>
                                            <p:strVal val="ppt_x"/>
                                          </p:val>
                                        </p:tav>
                                        <p:tav tm="100000">
                                          <p:val>
                                            <p:strVal val="ppt_x"/>
                                          </p:val>
                                        </p:tav>
                                      </p:tavLst>
                                    </p:anim>
                                    <p:anim calcmode="lin" valueType="num">
                                      <p:cBhvr additive="base">
                                        <p:cTn id="85" dur="250"/>
                                        <p:tgtEl>
                                          <p:spTgt spid="9"/>
                                        </p:tgtEl>
                                        <p:attrNameLst>
                                          <p:attrName>ppt_y</p:attrName>
                                        </p:attrNameLst>
                                      </p:cBhvr>
                                      <p:tavLst>
                                        <p:tav tm="0">
                                          <p:val>
                                            <p:strVal val="ppt_y"/>
                                          </p:val>
                                        </p:tav>
                                        <p:tav tm="100000">
                                          <p:val>
                                            <p:strVal val="1+ppt_h/2"/>
                                          </p:val>
                                        </p:tav>
                                      </p:tavLst>
                                    </p:anim>
                                    <p:set>
                                      <p:cBhvr>
                                        <p:cTn id="86" dur="1" fill="hold">
                                          <p:stCondLst>
                                            <p:cond delay="24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1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7DA72E-181C-6BF6-D076-BB162F44CBE8}"/>
              </a:ext>
            </a:extLst>
          </p:cNvPr>
          <p:cNvSpPr>
            <a:spLocks noGrp="1"/>
          </p:cNvSpPr>
          <p:nvPr>
            <p:ph type="title"/>
          </p:nvPr>
        </p:nvSpPr>
        <p:spPr/>
        <p:txBody>
          <a:bodyPr/>
          <a:lstStyle/>
          <a:p>
            <a:r>
              <a:rPr lang="en-US" dirty="0"/>
              <a:t>SketchUp</a:t>
            </a:r>
            <a:endParaRPr lang="el-GR" dirty="0"/>
          </a:p>
        </p:txBody>
      </p:sp>
      <p:sp>
        <p:nvSpPr>
          <p:cNvPr id="3" name="Text Placeholder 2">
            <a:extLst>
              <a:ext uri="{FF2B5EF4-FFF2-40B4-BE49-F238E27FC236}">
                <a16:creationId xmlns:a16="http://schemas.microsoft.com/office/drawing/2014/main" id="{4175C647-FD10-60A2-F5FE-E6121CE88976}"/>
              </a:ext>
            </a:extLst>
          </p:cNvPr>
          <p:cNvSpPr>
            <a:spLocks noGrp="1"/>
          </p:cNvSpPr>
          <p:nvPr>
            <p:ph type="body" idx="1"/>
          </p:nvPr>
        </p:nvSpPr>
        <p:spPr>
          <a:xfrm>
            <a:off x="1297500" y="2954933"/>
            <a:ext cx="7038900" cy="1587479"/>
          </a:xfrm>
        </p:spPr>
        <p:txBody>
          <a:bodyPr/>
          <a:lstStyle/>
          <a:p>
            <a:r>
              <a:rPr lang="en-US" dirty="0"/>
              <a:t>The 3D modeling software SketchUp was used to create the building from the ground up.</a:t>
            </a:r>
          </a:p>
          <a:p>
            <a:r>
              <a:rPr lang="en-US" dirty="0"/>
              <a:t>Hundreds of pictures and videos of the department, official top-views provided by the department’s website as well as Google Maps were used to capture every corner, inside and outside of the department, to create a realistic 1:1 digital version of the department.</a:t>
            </a:r>
            <a:endParaRPr lang="el-GR" dirty="0"/>
          </a:p>
        </p:txBody>
      </p:sp>
      <p:pic>
        <p:nvPicPr>
          <p:cNvPr id="5" name="Picture 4">
            <a:extLst>
              <a:ext uri="{FF2B5EF4-FFF2-40B4-BE49-F238E27FC236}">
                <a16:creationId xmlns:a16="http://schemas.microsoft.com/office/drawing/2014/main" id="{F877740D-9328-FB57-1C7B-15C17F1DAEB7}"/>
              </a:ext>
            </a:extLst>
          </p:cNvPr>
          <p:cNvPicPr>
            <a:picLocks noChangeAspect="1"/>
          </p:cNvPicPr>
          <p:nvPr/>
        </p:nvPicPr>
        <p:blipFill>
          <a:blip r:embed="rId2"/>
          <a:stretch>
            <a:fillRect/>
          </a:stretch>
        </p:blipFill>
        <p:spPr>
          <a:xfrm>
            <a:off x="3462454" y="924667"/>
            <a:ext cx="1730480" cy="1647083"/>
          </a:xfrm>
          <a:prstGeom prst="rect">
            <a:avLst/>
          </a:prstGeom>
        </p:spPr>
      </p:pic>
      <p:sp>
        <p:nvSpPr>
          <p:cNvPr id="4" name="Slide Number Placeholder 3">
            <a:extLst>
              <a:ext uri="{FF2B5EF4-FFF2-40B4-BE49-F238E27FC236}">
                <a16:creationId xmlns:a16="http://schemas.microsoft.com/office/drawing/2014/main" id="{1E0BD905-52BA-964D-00F2-CE7656EEEA1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l" smtClean="0"/>
              <a:t>7</a:t>
            </a:fld>
            <a:endParaRPr lang="el"/>
          </a:p>
        </p:txBody>
      </p:sp>
    </p:spTree>
    <p:extLst>
      <p:ext uri="{BB962C8B-B14F-4D97-AF65-F5344CB8AC3E}">
        <p14:creationId xmlns:p14="http://schemas.microsoft.com/office/powerpoint/2010/main" val="26008319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7DA72E-181C-6BF6-D076-BB162F44CBE8}"/>
              </a:ext>
            </a:extLst>
          </p:cNvPr>
          <p:cNvSpPr>
            <a:spLocks noGrp="1"/>
          </p:cNvSpPr>
          <p:nvPr>
            <p:ph type="title"/>
          </p:nvPr>
        </p:nvSpPr>
        <p:spPr>
          <a:xfrm>
            <a:off x="707231" y="60903"/>
            <a:ext cx="7629169" cy="914100"/>
          </a:xfrm>
        </p:spPr>
        <p:txBody>
          <a:bodyPr/>
          <a:lstStyle/>
          <a:p>
            <a:r>
              <a:rPr lang="en-US" dirty="0"/>
              <a:t>Real Photos           --------------------</a:t>
            </a:r>
            <a:r>
              <a:rPr lang="en-US" dirty="0">
                <a:sym typeface="Wingdings" panose="05000000000000000000" pitchFamily="2" charset="2"/>
              </a:rPr>
              <a:t>     SketchUp</a:t>
            </a:r>
            <a:endParaRPr lang="el-GR" dirty="0"/>
          </a:p>
        </p:txBody>
      </p:sp>
      <p:pic>
        <p:nvPicPr>
          <p:cNvPr id="5" name="Picture 4">
            <a:extLst>
              <a:ext uri="{FF2B5EF4-FFF2-40B4-BE49-F238E27FC236}">
                <a16:creationId xmlns:a16="http://schemas.microsoft.com/office/drawing/2014/main" id="{F877740D-9328-FB57-1C7B-15C17F1DAEB7}"/>
              </a:ext>
            </a:extLst>
          </p:cNvPr>
          <p:cNvPicPr>
            <a:picLocks noChangeAspect="1"/>
          </p:cNvPicPr>
          <p:nvPr/>
        </p:nvPicPr>
        <p:blipFill>
          <a:blip r:embed="rId2"/>
          <a:stretch>
            <a:fillRect/>
          </a:stretch>
        </p:blipFill>
        <p:spPr>
          <a:xfrm>
            <a:off x="8062050" y="25934"/>
            <a:ext cx="548700" cy="522257"/>
          </a:xfrm>
          <a:prstGeom prst="rect">
            <a:avLst/>
          </a:prstGeom>
        </p:spPr>
      </p:pic>
      <p:sp>
        <p:nvSpPr>
          <p:cNvPr id="4" name="Slide Number Placeholder 3">
            <a:extLst>
              <a:ext uri="{FF2B5EF4-FFF2-40B4-BE49-F238E27FC236}">
                <a16:creationId xmlns:a16="http://schemas.microsoft.com/office/drawing/2014/main" id="{1E0BD905-52BA-964D-00F2-CE7656EEEA1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l" smtClean="0"/>
              <a:t>8</a:t>
            </a:fld>
            <a:endParaRPr lang="el"/>
          </a:p>
        </p:txBody>
      </p:sp>
      <p:pic>
        <p:nvPicPr>
          <p:cNvPr id="7" name="Picture 6">
            <a:extLst>
              <a:ext uri="{FF2B5EF4-FFF2-40B4-BE49-F238E27FC236}">
                <a16:creationId xmlns:a16="http://schemas.microsoft.com/office/drawing/2014/main" id="{2921DD8C-DFE0-7E93-E436-09A556A1D9FF}"/>
              </a:ext>
            </a:extLst>
          </p:cNvPr>
          <p:cNvPicPr>
            <a:picLocks noChangeAspect="1"/>
          </p:cNvPicPr>
          <p:nvPr/>
        </p:nvPicPr>
        <p:blipFill>
          <a:blip r:embed="rId3"/>
          <a:stretch>
            <a:fillRect/>
          </a:stretch>
        </p:blipFill>
        <p:spPr>
          <a:xfrm>
            <a:off x="6172196" y="583161"/>
            <a:ext cx="2214873" cy="1441758"/>
          </a:xfrm>
          <a:prstGeom prst="rect">
            <a:avLst/>
          </a:prstGeom>
        </p:spPr>
      </p:pic>
      <p:pic>
        <p:nvPicPr>
          <p:cNvPr id="9" name="Picture 8">
            <a:extLst>
              <a:ext uri="{FF2B5EF4-FFF2-40B4-BE49-F238E27FC236}">
                <a16:creationId xmlns:a16="http://schemas.microsoft.com/office/drawing/2014/main" id="{75A5BBE0-8BBC-877F-6411-6AA1ED743967}"/>
              </a:ext>
            </a:extLst>
          </p:cNvPr>
          <p:cNvPicPr>
            <a:picLocks noChangeAspect="1"/>
          </p:cNvPicPr>
          <p:nvPr/>
        </p:nvPicPr>
        <p:blipFill>
          <a:blip r:embed="rId4"/>
          <a:stretch>
            <a:fillRect/>
          </a:stretch>
        </p:blipFill>
        <p:spPr>
          <a:xfrm>
            <a:off x="6172195" y="2129485"/>
            <a:ext cx="2214873" cy="1441758"/>
          </a:xfrm>
          <a:prstGeom prst="rect">
            <a:avLst/>
          </a:prstGeom>
        </p:spPr>
      </p:pic>
      <p:pic>
        <p:nvPicPr>
          <p:cNvPr id="11" name="Picture 10">
            <a:extLst>
              <a:ext uri="{FF2B5EF4-FFF2-40B4-BE49-F238E27FC236}">
                <a16:creationId xmlns:a16="http://schemas.microsoft.com/office/drawing/2014/main" id="{D56E9257-EE81-7D97-5F12-18C694364F51}"/>
              </a:ext>
            </a:extLst>
          </p:cNvPr>
          <p:cNvPicPr>
            <a:picLocks noChangeAspect="1"/>
          </p:cNvPicPr>
          <p:nvPr/>
        </p:nvPicPr>
        <p:blipFill>
          <a:blip r:embed="rId5"/>
          <a:stretch>
            <a:fillRect/>
          </a:stretch>
        </p:blipFill>
        <p:spPr>
          <a:xfrm>
            <a:off x="6172195" y="3675808"/>
            <a:ext cx="2214873" cy="1441758"/>
          </a:xfrm>
          <a:prstGeom prst="rect">
            <a:avLst/>
          </a:prstGeom>
        </p:spPr>
      </p:pic>
      <p:pic>
        <p:nvPicPr>
          <p:cNvPr id="1026" name="Picture 2" descr="Camera Icon Vector Art, Icons, and Graphics for Free Download">
            <a:extLst>
              <a:ext uri="{FF2B5EF4-FFF2-40B4-BE49-F238E27FC236}">
                <a16:creationId xmlns:a16="http://schemas.microsoft.com/office/drawing/2014/main" id="{DC06BF63-5B09-2DD7-1ED0-6B897E86EA9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58836" y="50954"/>
            <a:ext cx="608992" cy="46699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DB7D8976-4C4E-F560-8B4F-BC465B7F8C4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81425" y="618309"/>
            <a:ext cx="2051283" cy="1441759"/>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a:extLst>
              <a:ext uri="{FF2B5EF4-FFF2-40B4-BE49-F238E27FC236}">
                <a16:creationId xmlns:a16="http://schemas.microsoft.com/office/drawing/2014/main" id="{53F3E2BF-CC81-1829-0011-A1D8D20DA6A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81424" y="2234053"/>
            <a:ext cx="2051283" cy="144175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a:extLst>
              <a:ext uri="{FF2B5EF4-FFF2-40B4-BE49-F238E27FC236}">
                <a16:creationId xmlns:a16="http://schemas.microsoft.com/office/drawing/2014/main" id="{0D4CA212-BCAD-FFDE-E275-B776677627A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12369" y="3675811"/>
            <a:ext cx="2051283" cy="1441759"/>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1">
            <a:extLst>
              <a:ext uri="{FF2B5EF4-FFF2-40B4-BE49-F238E27FC236}">
                <a16:creationId xmlns:a16="http://schemas.microsoft.com/office/drawing/2014/main" id="{2D005933-C331-6AF8-B4DB-DF4A19BF0DBE}"/>
              </a:ext>
            </a:extLst>
          </p:cNvPr>
          <p:cNvPicPr>
            <a:picLocks noChangeAspect="1"/>
          </p:cNvPicPr>
          <p:nvPr/>
        </p:nvPicPr>
        <p:blipFill>
          <a:blip r:embed="rId8"/>
          <a:stretch>
            <a:fillRect/>
          </a:stretch>
        </p:blipFill>
        <p:spPr>
          <a:xfrm>
            <a:off x="1223967" y="3675808"/>
            <a:ext cx="2214873" cy="1441759"/>
          </a:xfrm>
          <a:prstGeom prst="rect">
            <a:avLst/>
          </a:prstGeom>
        </p:spPr>
      </p:pic>
      <p:pic>
        <p:nvPicPr>
          <p:cNvPr id="24" name="Picture 23">
            <a:extLst>
              <a:ext uri="{FF2B5EF4-FFF2-40B4-BE49-F238E27FC236}">
                <a16:creationId xmlns:a16="http://schemas.microsoft.com/office/drawing/2014/main" id="{FE5FD5A5-1C68-A8C4-77CB-C3D97DDA85A8}"/>
              </a:ext>
            </a:extLst>
          </p:cNvPr>
          <p:cNvPicPr>
            <a:picLocks noChangeAspect="1"/>
          </p:cNvPicPr>
          <p:nvPr/>
        </p:nvPicPr>
        <p:blipFill>
          <a:blip r:embed="rId9"/>
          <a:stretch>
            <a:fillRect/>
          </a:stretch>
        </p:blipFill>
        <p:spPr>
          <a:xfrm>
            <a:off x="1222619" y="583160"/>
            <a:ext cx="2214873" cy="1441759"/>
          </a:xfrm>
          <a:prstGeom prst="rect">
            <a:avLst/>
          </a:prstGeom>
        </p:spPr>
      </p:pic>
      <p:pic>
        <p:nvPicPr>
          <p:cNvPr id="26" name="Picture 25">
            <a:extLst>
              <a:ext uri="{FF2B5EF4-FFF2-40B4-BE49-F238E27FC236}">
                <a16:creationId xmlns:a16="http://schemas.microsoft.com/office/drawing/2014/main" id="{DC90B3CD-51A2-5F2A-1EF7-E4B84A7D4D6E}"/>
              </a:ext>
            </a:extLst>
          </p:cNvPr>
          <p:cNvPicPr>
            <a:picLocks noChangeAspect="1"/>
          </p:cNvPicPr>
          <p:nvPr/>
        </p:nvPicPr>
        <p:blipFill>
          <a:blip r:embed="rId10"/>
          <a:stretch>
            <a:fillRect/>
          </a:stretch>
        </p:blipFill>
        <p:spPr>
          <a:xfrm>
            <a:off x="1218176" y="2129484"/>
            <a:ext cx="2219316" cy="1441759"/>
          </a:xfrm>
          <a:prstGeom prst="rect">
            <a:avLst/>
          </a:prstGeom>
        </p:spPr>
      </p:pic>
    </p:spTree>
    <p:extLst>
      <p:ext uri="{BB962C8B-B14F-4D97-AF65-F5344CB8AC3E}">
        <p14:creationId xmlns:p14="http://schemas.microsoft.com/office/powerpoint/2010/main" val="1607562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0-#ppt_w/2"/>
                                          </p:val>
                                        </p:tav>
                                        <p:tav tm="100000">
                                          <p:val>
                                            <p:strVal val="#ppt_x"/>
                                          </p:val>
                                        </p:tav>
                                      </p:tavLst>
                                    </p:anim>
                                    <p:anim calcmode="lin" valueType="num">
                                      <p:cBhvr additive="base">
                                        <p:cTn id="8" dur="500" fill="hold"/>
                                        <p:tgtEl>
                                          <p:spTgt spid="24"/>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26"/>
                                        </p:tgtEl>
                                        <p:attrNameLst>
                                          <p:attrName>style.visibility</p:attrName>
                                        </p:attrNameLst>
                                      </p:cBhvr>
                                      <p:to>
                                        <p:strVal val="visible"/>
                                      </p:to>
                                    </p:set>
                                    <p:anim calcmode="lin" valueType="num">
                                      <p:cBhvr additive="base">
                                        <p:cTn id="11" dur="500" fill="hold"/>
                                        <p:tgtEl>
                                          <p:spTgt spid="26"/>
                                        </p:tgtEl>
                                        <p:attrNameLst>
                                          <p:attrName>ppt_x</p:attrName>
                                        </p:attrNameLst>
                                      </p:cBhvr>
                                      <p:tavLst>
                                        <p:tav tm="0">
                                          <p:val>
                                            <p:strVal val="0-#ppt_w/2"/>
                                          </p:val>
                                        </p:tav>
                                        <p:tav tm="100000">
                                          <p:val>
                                            <p:strVal val="#ppt_x"/>
                                          </p:val>
                                        </p:tav>
                                      </p:tavLst>
                                    </p:anim>
                                    <p:anim calcmode="lin" valueType="num">
                                      <p:cBhvr additive="base">
                                        <p:cTn id="12" dur="500" fill="hold"/>
                                        <p:tgtEl>
                                          <p:spTgt spid="26"/>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anim calcmode="lin" valueType="num">
                                      <p:cBhvr additive="base">
                                        <p:cTn id="15" dur="500" fill="hold"/>
                                        <p:tgtEl>
                                          <p:spTgt spid="22"/>
                                        </p:tgtEl>
                                        <p:attrNameLst>
                                          <p:attrName>ppt_x</p:attrName>
                                        </p:attrNameLst>
                                      </p:cBhvr>
                                      <p:tavLst>
                                        <p:tav tm="0">
                                          <p:val>
                                            <p:strVal val="0-#ppt_w/2"/>
                                          </p:val>
                                        </p:tav>
                                        <p:tav tm="100000">
                                          <p:val>
                                            <p:strVal val="#ppt_x"/>
                                          </p:val>
                                        </p:tav>
                                      </p:tavLst>
                                    </p:anim>
                                    <p:anim calcmode="lin" valueType="num">
                                      <p:cBhvr additive="base">
                                        <p:cTn id="16" dur="500" fill="hold"/>
                                        <p:tgtEl>
                                          <p:spTgt spid="22"/>
                                        </p:tgtEl>
                                        <p:attrNameLst>
                                          <p:attrName>ppt_y</p:attrName>
                                        </p:attrNameLst>
                                      </p:cBhvr>
                                      <p:tavLst>
                                        <p:tav tm="0">
                                          <p:val>
                                            <p:strVal val="#ppt_y"/>
                                          </p:val>
                                        </p:tav>
                                        <p:tav tm="100000">
                                          <p:val>
                                            <p:strVal val="#ppt_y"/>
                                          </p:val>
                                        </p:tav>
                                      </p:tavLst>
                                    </p:anim>
                                  </p:childTnLst>
                                </p:cTn>
                              </p:par>
                            </p:childTnLst>
                          </p:cTn>
                        </p:par>
                        <p:par>
                          <p:cTn id="17" fill="hold">
                            <p:stCondLst>
                              <p:cond delay="500"/>
                            </p:stCondLst>
                            <p:childTnLst>
                              <p:par>
                                <p:cTn id="18" presetID="2" presetClass="entr" presetSubtype="4" fill="hold" nodeType="afterEffect">
                                  <p:stCondLst>
                                    <p:cond delay="0"/>
                                  </p:stCondLst>
                                  <p:childTnLst>
                                    <p:set>
                                      <p:cBhvr>
                                        <p:cTn id="19" dur="1" fill="hold">
                                          <p:stCondLst>
                                            <p:cond delay="0"/>
                                          </p:stCondLst>
                                        </p:cTn>
                                        <p:tgtEl>
                                          <p:spTgt spid="1028"/>
                                        </p:tgtEl>
                                        <p:attrNameLst>
                                          <p:attrName>style.visibility</p:attrName>
                                        </p:attrNameLst>
                                      </p:cBhvr>
                                      <p:to>
                                        <p:strVal val="visible"/>
                                      </p:to>
                                    </p:set>
                                    <p:anim calcmode="lin" valueType="num">
                                      <p:cBhvr additive="base">
                                        <p:cTn id="20" dur="750" fill="hold"/>
                                        <p:tgtEl>
                                          <p:spTgt spid="1028"/>
                                        </p:tgtEl>
                                        <p:attrNameLst>
                                          <p:attrName>ppt_x</p:attrName>
                                        </p:attrNameLst>
                                      </p:cBhvr>
                                      <p:tavLst>
                                        <p:tav tm="0">
                                          <p:val>
                                            <p:strVal val="#ppt_x"/>
                                          </p:val>
                                        </p:tav>
                                        <p:tav tm="100000">
                                          <p:val>
                                            <p:strVal val="#ppt_x"/>
                                          </p:val>
                                        </p:tav>
                                      </p:tavLst>
                                    </p:anim>
                                    <p:anim calcmode="lin" valueType="num">
                                      <p:cBhvr additive="base">
                                        <p:cTn id="21" dur="750" fill="hold"/>
                                        <p:tgtEl>
                                          <p:spTgt spid="1028"/>
                                        </p:tgtEl>
                                        <p:attrNameLst>
                                          <p:attrName>ppt_y</p:attrName>
                                        </p:attrNameLst>
                                      </p:cBhvr>
                                      <p:tavLst>
                                        <p:tav tm="0">
                                          <p:val>
                                            <p:strVal val="1+#ppt_h/2"/>
                                          </p:val>
                                        </p:tav>
                                        <p:tav tm="100000">
                                          <p:val>
                                            <p:strVal val="#ppt_y"/>
                                          </p:val>
                                        </p:tav>
                                      </p:tavLst>
                                    </p:anim>
                                  </p:childTnLst>
                                </p:cTn>
                              </p:par>
                              <p:par>
                                <p:cTn id="22" presetID="2" presetClass="entr" presetSubtype="4" fill="hold" nodeType="withEffect">
                                  <p:stCondLst>
                                    <p:cond delay="0"/>
                                  </p:stCondLst>
                                  <p:childTnLst>
                                    <p:set>
                                      <p:cBhvr>
                                        <p:cTn id="23" dur="1" fill="hold">
                                          <p:stCondLst>
                                            <p:cond delay="0"/>
                                          </p:stCondLst>
                                        </p:cTn>
                                        <p:tgtEl>
                                          <p:spTgt spid="14"/>
                                        </p:tgtEl>
                                        <p:attrNameLst>
                                          <p:attrName>style.visibility</p:attrName>
                                        </p:attrNameLst>
                                      </p:cBhvr>
                                      <p:to>
                                        <p:strVal val="visible"/>
                                      </p:to>
                                    </p:set>
                                    <p:anim calcmode="lin" valueType="num">
                                      <p:cBhvr additive="base">
                                        <p:cTn id="24" dur="900" fill="hold"/>
                                        <p:tgtEl>
                                          <p:spTgt spid="14"/>
                                        </p:tgtEl>
                                        <p:attrNameLst>
                                          <p:attrName>ppt_x</p:attrName>
                                        </p:attrNameLst>
                                      </p:cBhvr>
                                      <p:tavLst>
                                        <p:tav tm="0">
                                          <p:val>
                                            <p:strVal val="#ppt_x"/>
                                          </p:val>
                                        </p:tav>
                                        <p:tav tm="100000">
                                          <p:val>
                                            <p:strVal val="#ppt_x"/>
                                          </p:val>
                                        </p:tav>
                                      </p:tavLst>
                                    </p:anim>
                                    <p:anim calcmode="lin" valueType="num">
                                      <p:cBhvr additive="base">
                                        <p:cTn id="25" dur="900" fill="hold"/>
                                        <p:tgtEl>
                                          <p:spTgt spid="14"/>
                                        </p:tgtEl>
                                        <p:attrNameLst>
                                          <p:attrName>ppt_y</p:attrName>
                                        </p:attrNameLst>
                                      </p:cBhvr>
                                      <p:tavLst>
                                        <p:tav tm="0">
                                          <p:val>
                                            <p:strVal val="1+#ppt_h/2"/>
                                          </p:val>
                                        </p:tav>
                                        <p:tav tm="100000">
                                          <p:val>
                                            <p:strVal val="#ppt_y"/>
                                          </p:val>
                                        </p:tav>
                                      </p:tavLst>
                                    </p:anim>
                                  </p:childTnLst>
                                </p:cTn>
                              </p:par>
                              <p:par>
                                <p:cTn id="26" presetID="2" presetClass="entr" presetSubtype="4" fill="hold" nodeType="withEffect">
                                  <p:stCondLst>
                                    <p:cond delay="0"/>
                                  </p:stCondLst>
                                  <p:childTnLst>
                                    <p:set>
                                      <p:cBhvr>
                                        <p:cTn id="27" dur="1" fill="hold">
                                          <p:stCondLst>
                                            <p:cond delay="0"/>
                                          </p:stCondLst>
                                        </p:cTn>
                                        <p:tgtEl>
                                          <p:spTgt spid="15"/>
                                        </p:tgtEl>
                                        <p:attrNameLst>
                                          <p:attrName>style.visibility</p:attrName>
                                        </p:attrNameLst>
                                      </p:cBhvr>
                                      <p:to>
                                        <p:strVal val="visible"/>
                                      </p:to>
                                    </p:set>
                                    <p:anim calcmode="lin" valueType="num">
                                      <p:cBhvr additive="base">
                                        <p:cTn id="28" dur="500" fill="hold"/>
                                        <p:tgtEl>
                                          <p:spTgt spid="15"/>
                                        </p:tgtEl>
                                        <p:attrNameLst>
                                          <p:attrName>ppt_x</p:attrName>
                                        </p:attrNameLst>
                                      </p:cBhvr>
                                      <p:tavLst>
                                        <p:tav tm="0">
                                          <p:val>
                                            <p:strVal val="#ppt_x"/>
                                          </p:val>
                                        </p:tav>
                                        <p:tav tm="100000">
                                          <p:val>
                                            <p:strVal val="#ppt_x"/>
                                          </p:val>
                                        </p:tav>
                                      </p:tavLst>
                                    </p:anim>
                                    <p:anim calcmode="lin" valueType="num">
                                      <p:cBhvr additive="base">
                                        <p:cTn id="29"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2" fill="hold" nodeType="clickEffect">
                                  <p:stCondLst>
                                    <p:cond delay="0"/>
                                  </p:stCondLst>
                                  <p:childTnLst>
                                    <p:set>
                                      <p:cBhvr>
                                        <p:cTn id="33" dur="1" fill="hold">
                                          <p:stCondLst>
                                            <p:cond delay="0"/>
                                          </p:stCondLst>
                                        </p:cTn>
                                        <p:tgtEl>
                                          <p:spTgt spid="7"/>
                                        </p:tgtEl>
                                        <p:attrNameLst>
                                          <p:attrName>style.visibility</p:attrName>
                                        </p:attrNameLst>
                                      </p:cBhvr>
                                      <p:to>
                                        <p:strVal val="visible"/>
                                      </p:to>
                                    </p:set>
                                    <p:anim calcmode="lin" valueType="num">
                                      <p:cBhvr additive="base">
                                        <p:cTn id="34" dur="500" fill="hold"/>
                                        <p:tgtEl>
                                          <p:spTgt spid="7"/>
                                        </p:tgtEl>
                                        <p:attrNameLst>
                                          <p:attrName>ppt_x</p:attrName>
                                        </p:attrNameLst>
                                      </p:cBhvr>
                                      <p:tavLst>
                                        <p:tav tm="0">
                                          <p:val>
                                            <p:strVal val="1+#ppt_w/2"/>
                                          </p:val>
                                        </p:tav>
                                        <p:tav tm="100000">
                                          <p:val>
                                            <p:strVal val="#ppt_x"/>
                                          </p:val>
                                        </p:tav>
                                      </p:tavLst>
                                    </p:anim>
                                    <p:anim calcmode="lin" valueType="num">
                                      <p:cBhvr additive="base">
                                        <p:cTn id="35" dur="500" fill="hold"/>
                                        <p:tgtEl>
                                          <p:spTgt spid="7"/>
                                        </p:tgtEl>
                                        <p:attrNameLst>
                                          <p:attrName>ppt_y</p:attrName>
                                        </p:attrNameLst>
                                      </p:cBhvr>
                                      <p:tavLst>
                                        <p:tav tm="0">
                                          <p:val>
                                            <p:strVal val="#ppt_y"/>
                                          </p:val>
                                        </p:tav>
                                        <p:tav tm="100000">
                                          <p:val>
                                            <p:strVal val="#ppt_y"/>
                                          </p:val>
                                        </p:tav>
                                      </p:tavLst>
                                    </p:anim>
                                  </p:childTnLst>
                                </p:cTn>
                              </p:par>
                              <p:par>
                                <p:cTn id="36" presetID="2" presetClass="entr" presetSubtype="2" fill="hold" nodeType="withEffect">
                                  <p:stCondLst>
                                    <p:cond delay="0"/>
                                  </p:stCondLst>
                                  <p:childTnLst>
                                    <p:set>
                                      <p:cBhvr>
                                        <p:cTn id="37" dur="1" fill="hold">
                                          <p:stCondLst>
                                            <p:cond delay="0"/>
                                          </p:stCondLst>
                                        </p:cTn>
                                        <p:tgtEl>
                                          <p:spTgt spid="9"/>
                                        </p:tgtEl>
                                        <p:attrNameLst>
                                          <p:attrName>style.visibility</p:attrName>
                                        </p:attrNameLst>
                                      </p:cBhvr>
                                      <p:to>
                                        <p:strVal val="visible"/>
                                      </p:to>
                                    </p:set>
                                    <p:anim calcmode="lin" valueType="num">
                                      <p:cBhvr additive="base">
                                        <p:cTn id="38" dur="500" fill="hold"/>
                                        <p:tgtEl>
                                          <p:spTgt spid="9"/>
                                        </p:tgtEl>
                                        <p:attrNameLst>
                                          <p:attrName>ppt_x</p:attrName>
                                        </p:attrNameLst>
                                      </p:cBhvr>
                                      <p:tavLst>
                                        <p:tav tm="0">
                                          <p:val>
                                            <p:strVal val="1+#ppt_w/2"/>
                                          </p:val>
                                        </p:tav>
                                        <p:tav tm="100000">
                                          <p:val>
                                            <p:strVal val="#ppt_x"/>
                                          </p:val>
                                        </p:tav>
                                      </p:tavLst>
                                    </p:anim>
                                    <p:anim calcmode="lin" valueType="num">
                                      <p:cBhvr additive="base">
                                        <p:cTn id="39" dur="500" fill="hold"/>
                                        <p:tgtEl>
                                          <p:spTgt spid="9"/>
                                        </p:tgtEl>
                                        <p:attrNameLst>
                                          <p:attrName>ppt_y</p:attrName>
                                        </p:attrNameLst>
                                      </p:cBhvr>
                                      <p:tavLst>
                                        <p:tav tm="0">
                                          <p:val>
                                            <p:strVal val="#ppt_y"/>
                                          </p:val>
                                        </p:tav>
                                        <p:tav tm="100000">
                                          <p:val>
                                            <p:strVal val="#ppt_y"/>
                                          </p:val>
                                        </p:tav>
                                      </p:tavLst>
                                    </p:anim>
                                  </p:childTnLst>
                                </p:cTn>
                              </p:par>
                              <p:par>
                                <p:cTn id="40" presetID="2" presetClass="entr" presetSubtype="2" fill="hold" nodeType="withEffect">
                                  <p:stCondLst>
                                    <p:cond delay="0"/>
                                  </p:stCondLst>
                                  <p:childTnLst>
                                    <p:set>
                                      <p:cBhvr>
                                        <p:cTn id="41" dur="1" fill="hold">
                                          <p:stCondLst>
                                            <p:cond delay="0"/>
                                          </p:stCondLst>
                                        </p:cTn>
                                        <p:tgtEl>
                                          <p:spTgt spid="11"/>
                                        </p:tgtEl>
                                        <p:attrNameLst>
                                          <p:attrName>style.visibility</p:attrName>
                                        </p:attrNameLst>
                                      </p:cBhvr>
                                      <p:to>
                                        <p:strVal val="visible"/>
                                      </p:to>
                                    </p:set>
                                    <p:anim calcmode="lin" valueType="num">
                                      <p:cBhvr additive="base">
                                        <p:cTn id="42" dur="500" fill="hold"/>
                                        <p:tgtEl>
                                          <p:spTgt spid="11"/>
                                        </p:tgtEl>
                                        <p:attrNameLst>
                                          <p:attrName>ppt_x</p:attrName>
                                        </p:attrNameLst>
                                      </p:cBhvr>
                                      <p:tavLst>
                                        <p:tav tm="0">
                                          <p:val>
                                            <p:strVal val="1+#ppt_w/2"/>
                                          </p:val>
                                        </p:tav>
                                        <p:tav tm="100000">
                                          <p:val>
                                            <p:strVal val="#ppt_x"/>
                                          </p:val>
                                        </p:tav>
                                      </p:tavLst>
                                    </p:anim>
                                    <p:anim calcmode="lin" valueType="num">
                                      <p:cBhvr additive="base">
                                        <p:cTn id="43"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3106A4-4D95-3855-7F73-7446364960C8}"/>
              </a:ext>
            </a:extLst>
          </p:cNvPr>
          <p:cNvSpPr>
            <a:spLocks noGrp="1"/>
          </p:cNvSpPr>
          <p:nvPr>
            <p:ph type="title"/>
          </p:nvPr>
        </p:nvSpPr>
        <p:spPr/>
        <p:txBody>
          <a:bodyPr/>
          <a:lstStyle/>
          <a:p>
            <a:r>
              <a:rPr lang="en-US" dirty="0"/>
              <a:t>Some Images from SketchUp</a:t>
            </a:r>
            <a:endParaRPr lang="el-GR" dirty="0"/>
          </a:p>
        </p:txBody>
      </p:sp>
      <p:sp>
        <p:nvSpPr>
          <p:cNvPr id="3" name="Text Placeholder 2">
            <a:extLst>
              <a:ext uri="{FF2B5EF4-FFF2-40B4-BE49-F238E27FC236}">
                <a16:creationId xmlns:a16="http://schemas.microsoft.com/office/drawing/2014/main" id="{A28E88DF-61E5-E9F0-DD7D-2EEDF7A56CC2}"/>
              </a:ext>
            </a:extLst>
          </p:cNvPr>
          <p:cNvSpPr>
            <a:spLocks noGrp="1"/>
          </p:cNvSpPr>
          <p:nvPr>
            <p:ph type="body" idx="1"/>
          </p:nvPr>
        </p:nvSpPr>
        <p:spPr/>
        <p:txBody>
          <a:bodyPr/>
          <a:lstStyle/>
          <a:p>
            <a:endParaRPr lang="el-GR" dirty="0"/>
          </a:p>
        </p:txBody>
      </p:sp>
      <p:pic>
        <p:nvPicPr>
          <p:cNvPr id="5" name="Picture 4">
            <a:extLst>
              <a:ext uri="{FF2B5EF4-FFF2-40B4-BE49-F238E27FC236}">
                <a16:creationId xmlns:a16="http://schemas.microsoft.com/office/drawing/2014/main" id="{E4B3F706-7757-1ED9-BACB-FAA636BDD907}"/>
              </a:ext>
            </a:extLst>
          </p:cNvPr>
          <p:cNvPicPr>
            <a:picLocks noChangeAspect="1"/>
          </p:cNvPicPr>
          <p:nvPr/>
        </p:nvPicPr>
        <p:blipFill>
          <a:blip r:embed="rId2"/>
          <a:stretch>
            <a:fillRect/>
          </a:stretch>
        </p:blipFill>
        <p:spPr>
          <a:xfrm>
            <a:off x="1800344" y="1122918"/>
            <a:ext cx="5739367" cy="3242051"/>
          </a:xfrm>
          <a:prstGeom prst="rect">
            <a:avLst/>
          </a:prstGeom>
        </p:spPr>
      </p:pic>
      <p:pic>
        <p:nvPicPr>
          <p:cNvPr id="9" name="Picture 8">
            <a:extLst>
              <a:ext uri="{FF2B5EF4-FFF2-40B4-BE49-F238E27FC236}">
                <a16:creationId xmlns:a16="http://schemas.microsoft.com/office/drawing/2014/main" id="{C52D5823-D0E4-40C1-B197-D5BACB2518F1}"/>
              </a:ext>
            </a:extLst>
          </p:cNvPr>
          <p:cNvPicPr>
            <a:picLocks noChangeAspect="1"/>
          </p:cNvPicPr>
          <p:nvPr/>
        </p:nvPicPr>
        <p:blipFill>
          <a:blip r:embed="rId3"/>
          <a:stretch>
            <a:fillRect/>
          </a:stretch>
        </p:blipFill>
        <p:spPr>
          <a:xfrm>
            <a:off x="2015649" y="878141"/>
            <a:ext cx="5308755" cy="3435648"/>
          </a:xfrm>
          <a:prstGeom prst="rect">
            <a:avLst/>
          </a:prstGeom>
        </p:spPr>
      </p:pic>
      <p:pic>
        <p:nvPicPr>
          <p:cNvPr id="11" name="Picture 10">
            <a:extLst>
              <a:ext uri="{FF2B5EF4-FFF2-40B4-BE49-F238E27FC236}">
                <a16:creationId xmlns:a16="http://schemas.microsoft.com/office/drawing/2014/main" id="{41FB2D2C-29AB-92A3-29CD-2B26697EAEB8}"/>
              </a:ext>
            </a:extLst>
          </p:cNvPr>
          <p:cNvPicPr>
            <a:picLocks noChangeAspect="1"/>
          </p:cNvPicPr>
          <p:nvPr/>
        </p:nvPicPr>
        <p:blipFill>
          <a:blip r:embed="rId4"/>
          <a:stretch>
            <a:fillRect/>
          </a:stretch>
        </p:blipFill>
        <p:spPr>
          <a:xfrm>
            <a:off x="2059932" y="1023307"/>
            <a:ext cx="5283724" cy="3242052"/>
          </a:xfrm>
          <a:prstGeom prst="rect">
            <a:avLst/>
          </a:prstGeom>
        </p:spPr>
      </p:pic>
      <p:pic>
        <p:nvPicPr>
          <p:cNvPr id="13" name="Picture 12">
            <a:extLst>
              <a:ext uri="{FF2B5EF4-FFF2-40B4-BE49-F238E27FC236}">
                <a16:creationId xmlns:a16="http://schemas.microsoft.com/office/drawing/2014/main" id="{EC5786B0-8ED2-F509-5CFC-7F940CAC981F}"/>
              </a:ext>
            </a:extLst>
          </p:cNvPr>
          <p:cNvPicPr>
            <a:picLocks noChangeAspect="1"/>
          </p:cNvPicPr>
          <p:nvPr/>
        </p:nvPicPr>
        <p:blipFill>
          <a:blip r:embed="rId5"/>
          <a:stretch>
            <a:fillRect/>
          </a:stretch>
        </p:blipFill>
        <p:spPr>
          <a:xfrm>
            <a:off x="1052857" y="1093349"/>
            <a:ext cx="6793643" cy="3101967"/>
          </a:xfrm>
          <a:prstGeom prst="rect">
            <a:avLst/>
          </a:prstGeom>
        </p:spPr>
      </p:pic>
      <p:sp>
        <p:nvSpPr>
          <p:cNvPr id="4" name="Slide Number Placeholder 3">
            <a:extLst>
              <a:ext uri="{FF2B5EF4-FFF2-40B4-BE49-F238E27FC236}">
                <a16:creationId xmlns:a16="http://schemas.microsoft.com/office/drawing/2014/main" id="{3D795455-D506-4A40-57EF-A0AA741B90B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l" smtClean="0"/>
              <a:t>9</a:t>
            </a:fld>
            <a:endParaRPr lang="el"/>
          </a:p>
        </p:txBody>
      </p:sp>
    </p:spTree>
    <p:extLst>
      <p:ext uri="{BB962C8B-B14F-4D97-AF65-F5344CB8AC3E}">
        <p14:creationId xmlns:p14="http://schemas.microsoft.com/office/powerpoint/2010/main" val="3339081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6" presetClass="emph" presetSubtype="0" fill="hold" nodeType="withEffect">
                                  <p:stCondLst>
                                    <p:cond delay="0"/>
                                  </p:stCondLst>
                                  <p:childTnLst>
                                    <p:animScale>
                                      <p:cBhvr>
                                        <p:cTn id="15" dur="1000" fill="hold"/>
                                        <p:tgtEl>
                                          <p:spTgt spid="5"/>
                                        </p:tgtEl>
                                      </p:cBhvr>
                                      <p:by x="150000" y="150000"/>
                                    </p:animScale>
                                  </p:childTnLst>
                                </p:cTn>
                              </p:par>
                            </p:childTnLst>
                          </p:cTn>
                        </p:par>
                      </p:childTnLst>
                    </p:cTn>
                  </p:par>
                  <p:par>
                    <p:cTn id="16" fill="hold">
                      <p:stCondLst>
                        <p:cond delay="indefinite"/>
                      </p:stCondLst>
                      <p:childTnLst>
                        <p:par>
                          <p:cTn id="17" fill="hold">
                            <p:stCondLst>
                              <p:cond delay="0"/>
                            </p:stCondLst>
                            <p:childTnLst>
                              <p:par>
                                <p:cTn id="18" presetID="6" presetClass="emph" presetSubtype="0" fill="hold" nodeType="clickEffect">
                                  <p:stCondLst>
                                    <p:cond delay="0"/>
                                  </p:stCondLst>
                                  <p:childTnLst>
                                    <p:animScale>
                                      <p:cBhvr>
                                        <p:cTn id="19" dur="2000" fill="hold"/>
                                        <p:tgtEl>
                                          <p:spTgt spid="5"/>
                                        </p:tgtEl>
                                      </p:cBhvr>
                                      <p:by x="25000" y="25000"/>
                                    </p:animScale>
                                  </p:childTnLst>
                                </p:cTn>
                              </p:par>
                              <p:par>
                                <p:cTn id="20" presetID="0" presetClass="path" presetSubtype="0" accel="50000" decel="50000" fill="hold" nodeType="withEffect">
                                  <p:stCondLst>
                                    <p:cond delay="0"/>
                                  </p:stCondLst>
                                  <p:childTnLst>
                                    <p:animMotion origin="layout" path="M 0.00938 -0.02098 L 0.00938 -0.02068 C 0.00087 -0.02469 -0.00729 -0.02993 -0.01597 -0.0321 C -0.03038 -0.0358 -0.04479 -0.03734 -0.05937 -0.03889 C -0.09722 -0.04228 -0.13993 -0.04382 -0.17917 -0.04537 C -0.24253 -0.05339 -0.21545 -0.04876 -0.26094 -0.05771 C -0.26476 -0.05956 -0.26858 -0.0608 -0.2724 -0.06327 C -0.27378 -0.06389 -0.27483 -0.06605 -0.27621 -0.06728 C -0.27743 -0.06821 -0.27986 -0.06975 -0.27986 -0.06944 " pathEditMode="relative" rAng="0" ptsTypes="AAAAAAAAA">
                                      <p:cBhvr>
                                        <p:cTn id="21" dur="2000" fill="hold"/>
                                        <p:tgtEl>
                                          <p:spTgt spid="5"/>
                                        </p:tgtEl>
                                        <p:attrNameLst>
                                          <p:attrName>ppt_x</p:attrName>
                                          <p:attrName>ppt_y</p:attrName>
                                        </p:attrNameLst>
                                      </p:cBhvr>
                                      <p:rCtr x="-14462" y="-2438"/>
                                    </p:animMotion>
                                  </p:childTnLst>
                                </p:cTn>
                              </p:par>
                              <p:par>
                                <p:cTn id="22" presetID="10" presetClass="entr" presetSubtype="0" fill="hold" nodeType="withEffect">
                                  <p:stCondLst>
                                    <p:cond delay="80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par>
                                <p:cTn id="25" presetID="6" presetClass="emph" presetSubtype="0" fill="hold" nodeType="withEffect">
                                  <p:stCondLst>
                                    <p:cond delay="900"/>
                                  </p:stCondLst>
                                  <p:childTnLst>
                                    <p:animScale>
                                      <p:cBhvr>
                                        <p:cTn id="26" dur="1000" fill="hold"/>
                                        <p:tgtEl>
                                          <p:spTgt spid="9"/>
                                        </p:tgtEl>
                                      </p:cBhvr>
                                      <p:by x="150000" y="150000"/>
                                    </p:animScale>
                                  </p:childTnLst>
                                </p:cTn>
                              </p:par>
                            </p:childTnLst>
                          </p:cTn>
                        </p:par>
                      </p:childTnLst>
                    </p:cTn>
                  </p:par>
                  <p:par>
                    <p:cTn id="27" fill="hold">
                      <p:stCondLst>
                        <p:cond delay="indefinite"/>
                      </p:stCondLst>
                      <p:childTnLst>
                        <p:par>
                          <p:cTn id="28" fill="hold">
                            <p:stCondLst>
                              <p:cond delay="0"/>
                            </p:stCondLst>
                            <p:childTnLst>
                              <p:par>
                                <p:cTn id="29" presetID="6" presetClass="emph" presetSubtype="0" fill="hold" nodeType="clickEffect">
                                  <p:stCondLst>
                                    <p:cond delay="0"/>
                                  </p:stCondLst>
                                  <p:childTnLst>
                                    <p:animScale>
                                      <p:cBhvr>
                                        <p:cTn id="30" dur="2000" fill="hold"/>
                                        <p:tgtEl>
                                          <p:spTgt spid="9"/>
                                        </p:tgtEl>
                                      </p:cBhvr>
                                      <p:by x="25000" y="25000"/>
                                    </p:animScale>
                                  </p:childTnLst>
                                </p:cTn>
                              </p:par>
                              <p:par>
                                <p:cTn id="31" presetID="0" presetClass="path" presetSubtype="0" accel="50000" decel="50000" fill="hold" nodeType="withEffect">
                                  <p:stCondLst>
                                    <p:cond delay="0"/>
                                  </p:stCondLst>
                                  <p:childTnLst>
                                    <p:animMotion origin="layout" path="M 0.04028 0.07469 L 0.04028 0.07469 C 0.03802 0.04383 0.03889 0.0537 0.03559 0.01481 C 0.0349 0.00586 0.03386 -0.00309 0.03334 -0.01235 C 0.03282 -0.02407 0.03247 -0.0358 0.03177 -0.04753 C 0.03125 -0.05803 0.03039 -0.06821 0.02952 -0.0787 C 0.029 -0.08642 0.02848 -0.09414 0.02813 -0.10185 C 0.03108 -0.10988 0.0323 -0.12161 0.03716 -0.12623 C 0.04306 -0.13179 0.05052 -0.12778 0.05712 -0.12901 L 0.09445 -0.1358 C 0.13941 -0.14321 0.12778 -0.14167 0.16094 -0.14383 C 0.18143 -0.14907 0.16129 -0.14444 0.18542 -0.14784 C 0.18716 -0.14815 0.19063 -0.14907 0.19063 -0.14907 L 0.27171 -0.12469 " pathEditMode="relative" ptsTypes="AAAAAAAAAAAAAA">
                                      <p:cBhvr>
                                        <p:cTn id="32" dur="2000" fill="hold"/>
                                        <p:tgtEl>
                                          <p:spTgt spid="9"/>
                                        </p:tgtEl>
                                        <p:attrNameLst>
                                          <p:attrName>ppt_x</p:attrName>
                                          <p:attrName>ppt_y</p:attrName>
                                        </p:attrNameLst>
                                      </p:cBhvr>
                                    </p:animMotion>
                                  </p:childTnLst>
                                </p:cTn>
                              </p:par>
                              <p:par>
                                <p:cTn id="33" presetID="10" presetClass="entr" presetSubtype="0" fill="hold" nodeType="withEffect">
                                  <p:stCondLst>
                                    <p:cond delay="800"/>
                                  </p:stCondLst>
                                  <p:childTnLst>
                                    <p:set>
                                      <p:cBhvr>
                                        <p:cTn id="34" dur="1" fill="hold">
                                          <p:stCondLst>
                                            <p:cond delay="0"/>
                                          </p:stCondLst>
                                        </p:cTn>
                                        <p:tgtEl>
                                          <p:spTgt spid="11"/>
                                        </p:tgtEl>
                                        <p:attrNameLst>
                                          <p:attrName>style.visibility</p:attrName>
                                        </p:attrNameLst>
                                      </p:cBhvr>
                                      <p:to>
                                        <p:strVal val="visible"/>
                                      </p:to>
                                    </p:set>
                                    <p:animEffect transition="in" filter="fade">
                                      <p:cBhvr>
                                        <p:cTn id="35" dur="500"/>
                                        <p:tgtEl>
                                          <p:spTgt spid="11"/>
                                        </p:tgtEl>
                                      </p:cBhvr>
                                    </p:animEffect>
                                  </p:childTnLst>
                                </p:cTn>
                              </p:par>
                              <p:par>
                                <p:cTn id="36" presetID="6" presetClass="emph" presetSubtype="0" fill="hold" nodeType="withEffect">
                                  <p:stCondLst>
                                    <p:cond delay="700"/>
                                  </p:stCondLst>
                                  <p:childTnLst>
                                    <p:animScale>
                                      <p:cBhvr>
                                        <p:cTn id="37" dur="1000" fill="hold"/>
                                        <p:tgtEl>
                                          <p:spTgt spid="11"/>
                                        </p:tgtEl>
                                      </p:cBhvr>
                                      <p:by x="150000" y="150000"/>
                                    </p:animScale>
                                  </p:childTnLst>
                                </p:cTn>
                              </p:par>
                            </p:childTnLst>
                          </p:cTn>
                        </p:par>
                      </p:childTnLst>
                    </p:cTn>
                  </p:par>
                  <p:par>
                    <p:cTn id="38" fill="hold">
                      <p:stCondLst>
                        <p:cond delay="indefinite"/>
                      </p:stCondLst>
                      <p:childTnLst>
                        <p:par>
                          <p:cTn id="39" fill="hold">
                            <p:stCondLst>
                              <p:cond delay="0"/>
                            </p:stCondLst>
                            <p:childTnLst>
                              <p:par>
                                <p:cTn id="40" presetID="6" presetClass="emph" presetSubtype="0" fill="hold" nodeType="clickEffect">
                                  <p:stCondLst>
                                    <p:cond delay="0"/>
                                  </p:stCondLst>
                                  <p:childTnLst>
                                    <p:animScale>
                                      <p:cBhvr>
                                        <p:cTn id="41" dur="2000" fill="hold"/>
                                        <p:tgtEl>
                                          <p:spTgt spid="11"/>
                                        </p:tgtEl>
                                      </p:cBhvr>
                                      <p:by x="25000" y="25000"/>
                                    </p:animScale>
                                  </p:childTnLst>
                                </p:cTn>
                              </p:par>
                              <p:par>
                                <p:cTn id="42" presetID="0" presetClass="path" presetSubtype="0" accel="50000" decel="50000" fill="hold" nodeType="withEffect">
                                  <p:stCondLst>
                                    <p:cond delay="0"/>
                                  </p:stCondLst>
                                  <p:childTnLst>
                                    <p:animMotion origin="layout" path="M -0.02796 -0.02685 L -0.02796 -0.02685 C -0.03004 -0.00124 -0.03282 0.02438 -0.03421 0.05031 C -0.03577 0.08518 -0.03473 0.12222 -0.03421 0.1574 C -0.0349 0.1858 -0.03386 0.19413 -0.04028 0.22253 C -0.04184 0.22963 -0.0448 0.23518 -0.04705 0.24166 C -0.05851 0.24012 -0.07014 0.2395 -0.08143 0.23734 C -0.10191 0.23395 -0.12223 0.22839 -0.14254 0.22531 C -0.16476 0.22191 -0.18681 0.22099 -0.20903 0.21852 C -0.22205 0.21697 -0.2349 0.21481 -0.24792 0.21296 C -0.25608 0.21882 -0.25434 0.2142 -0.25625 0.22129 " pathEditMode="relative" ptsTypes="AAAAAAAAAAA">
                                      <p:cBhvr>
                                        <p:cTn id="43" dur="2000" fill="hold"/>
                                        <p:tgtEl>
                                          <p:spTgt spid="11"/>
                                        </p:tgtEl>
                                        <p:attrNameLst>
                                          <p:attrName>ppt_x</p:attrName>
                                          <p:attrName>ppt_y</p:attrName>
                                        </p:attrNameLst>
                                      </p:cBhvr>
                                    </p:animMotion>
                                  </p:childTnLst>
                                </p:cTn>
                              </p:par>
                              <p:par>
                                <p:cTn id="44" presetID="10" presetClass="entr" presetSubtype="0" fill="hold" nodeType="withEffect">
                                  <p:stCondLst>
                                    <p:cond delay="900"/>
                                  </p:stCondLst>
                                  <p:childTnLst>
                                    <p:set>
                                      <p:cBhvr>
                                        <p:cTn id="45" dur="1" fill="hold">
                                          <p:stCondLst>
                                            <p:cond delay="0"/>
                                          </p:stCondLst>
                                        </p:cTn>
                                        <p:tgtEl>
                                          <p:spTgt spid="13"/>
                                        </p:tgtEl>
                                        <p:attrNameLst>
                                          <p:attrName>style.visibility</p:attrName>
                                        </p:attrNameLst>
                                      </p:cBhvr>
                                      <p:to>
                                        <p:strVal val="visible"/>
                                      </p:to>
                                    </p:set>
                                    <p:animEffect transition="in" filter="fade">
                                      <p:cBhvr>
                                        <p:cTn id="46" dur="500"/>
                                        <p:tgtEl>
                                          <p:spTgt spid="13"/>
                                        </p:tgtEl>
                                      </p:cBhvr>
                                    </p:animEffect>
                                  </p:childTnLst>
                                </p:cTn>
                              </p:par>
                              <p:par>
                                <p:cTn id="47" presetID="6" presetClass="emph" presetSubtype="0" fill="hold" nodeType="withEffect">
                                  <p:stCondLst>
                                    <p:cond delay="1000"/>
                                  </p:stCondLst>
                                  <p:childTnLst>
                                    <p:animScale>
                                      <p:cBhvr>
                                        <p:cTn id="48" dur="1000" fill="hold"/>
                                        <p:tgtEl>
                                          <p:spTgt spid="13"/>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2147</TotalTime>
  <Words>1316</Words>
  <Application>Microsoft Office PowerPoint</Application>
  <PresentationFormat>On-screen Show (16:9)</PresentationFormat>
  <Paragraphs>132</Paragraphs>
  <Slides>32</Slides>
  <Notes>9</Notes>
  <HiddenSlides>16</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32</vt:i4>
      </vt:variant>
    </vt:vector>
  </HeadingPairs>
  <TitlesOfParts>
    <vt:vector size="37" baseType="lpstr">
      <vt:lpstr>Wingdings</vt:lpstr>
      <vt:lpstr>Lato</vt:lpstr>
      <vt:lpstr>Arial</vt:lpstr>
      <vt:lpstr>Montserrat</vt:lpstr>
      <vt:lpstr>Focus</vt:lpstr>
      <vt:lpstr>Alvi Nikola Thesis   Supervisor: George Papagiannakis Co-Supervisor: Manos Kamarianakis</vt:lpstr>
      <vt:lpstr>Purpose: 3D Interactive Navigation of Our Department</vt:lpstr>
      <vt:lpstr>People who may be interested.</vt:lpstr>
      <vt:lpstr>Why? Who would be interested?</vt:lpstr>
      <vt:lpstr>In other words</vt:lpstr>
      <vt:lpstr>Easily Accessible</vt:lpstr>
      <vt:lpstr>SketchUp</vt:lpstr>
      <vt:lpstr>Real Photos           --------------------     SketchUp</vt:lpstr>
      <vt:lpstr>Some Images from SketchUp</vt:lpstr>
      <vt:lpstr>Unity</vt:lpstr>
      <vt:lpstr>     Sketchup           ---------------------   Unity</vt:lpstr>
      <vt:lpstr>Some Images from Unity</vt:lpstr>
      <vt:lpstr>PowerPoint Presentation</vt:lpstr>
      <vt:lpstr>Features</vt:lpstr>
      <vt:lpstr>Is it Future  Proof? Build to Last.</vt:lpstr>
      <vt:lpstr>Free Roaming</vt:lpstr>
      <vt:lpstr>Set Destination</vt:lpstr>
      <vt:lpstr>Teleport</vt:lpstr>
      <vt:lpstr>Limited Mobility – Accessibility via Elevators</vt:lpstr>
      <vt:lpstr>Personnel Information</vt:lpstr>
      <vt:lpstr>Timetable - Semesters</vt:lpstr>
      <vt:lpstr>Subject Lists</vt:lpstr>
      <vt:lpstr>Standard Curriculum</vt:lpstr>
      <vt:lpstr>Mini-Maps</vt:lpstr>
      <vt:lpstr>Hoverable Text in front of Rooms</vt:lpstr>
      <vt:lpstr>Player Movement &amp; Sound Settings</vt:lpstr>
      <vt:lpstr>Menu Navigation &amp; Button Appearance</vt:lpstr>
      <vt:lpstr>Language Change</vt:lpstr>
      <vt:lpstr>HELP Panel</vt:lpstr>
      <vt:lpstr>Mini-Game</vt:lpstr>
      <vt:lpstr>Availability:</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Alvi Nikola</cp:lastModifiedBy>
  <cp:revision>14</cp:revision>
  <dcterms:modified xsi:type="dcterms:W3CDTF">2025-09-26T13:39:48Z</dcterms:modified>
</cp:coreProperties>
</file>